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664" y="9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35108-AFBC-4189-AB09-D82CF8975AF4}" type="datetimeFigureOut">
              <a:rPr lang="fr-FR" smtClean="0"/>
              <a:t>17/03/2022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2F3E5-0861-4492-B410-435D802184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97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2F3E5-0861-4492-B410-435D8021848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3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2F3E5-0861-4492-B410-435D802184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24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2F3E5-0861-4492-B410-435D802184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57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2F3E5-0861-4492-B410-435D802184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A792-805A-4B78-AD42-842367987DF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6973" y="1749795"/>
            <a:ext cx="6425726" cy="3722339"/>
          </a:xfrm>
        </p:spPr>
        <p:txBody>
          <a:bodyPr anchor="b" anchorCtr="1"/>
          <a:lstStyle>
            <a:lvl1pPr algn="ctr">
              <a:defRPr sz="496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8BFB3-F39F-4F94-B4F4-F595393C4CE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4959" y="5615677"/>
            <a:ext cx="5669755" cy="2581378"/>
          </a:xfrm>
        </p:spPr>
        <p:txBody>
          <a:bodyPr anchorCtr="1"/>
          <a:lstStyle>
            <a:lvl1pPr marL="0" indent="0" algn="ctr">
              <a:buNone/>
              <a:defRPr sz="1984"/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9359B-5CD0-42D0-8A63-8293FD2E08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2A0E61-452E-4458-9C20-B462C94A560C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B85B4-54C4-41D7-89DE-FF3030E3B0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A7BB8-1A9C-45E8-9375-3ABEE9C8B0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79029A-736C-4489-919B-0990C6A1ACE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6586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44A1-8C3E-4EC2-B0D0-83F0EC94D9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AE0C-84ED-4109-BAA2-386CE63AE88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AD47C-B9E8-4D76-BF57-92B4AD79D0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D6B3DA-E1D8-4C8F-B5A5-917C17133843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5D72D-B6E9-4E70-AC5C-4695F31607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BC20-9EC8-4902-9B29-05702028C1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EA564D-E2DD-430F-A247-0303DEA5C96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12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197AA1-0437-45C6-B720-BD94D1676B0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5409892" y="569241"/>
            <a:ext cx="1630055" cy="906081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AD113-D455-41C6-82E9-CE2D0B0BCBA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19726" y="569241"/>
            <a:ext cx="4795671" cy="906081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2EBD-2127-4595-A832-DBD5176D1D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0B2966-3492-4C41-B3A4-07910F0F9B31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8CDDD-B953-4D79-AE55-F0D71264A4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EDED3-5748-4E29-A696-EDCE8DBEBB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D3BC60-38E6-44EA-8F89-FD5DECF7CDC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65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DAA76-92F4-444B-B662-B350B6D400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44566" y="1749420"/>
            <a:ext cx="5670551" cy="372268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628C54-E1D4-4665-B330-7F192C02017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4566" y="5614992"/>
            <a:ext cx="5670551" cy="2582859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A43764-7707-4753-A112-8E881AA1A4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498DD-56BC-4C6C-9F00-561B00E6531B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1AD8DA-95C9-47EA-ADD3-3BF331C418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D7649D-3657-41E9-AAB7-1EDC2BEB60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A3782-38E3-4440-9B06-05B01685576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AF1FD-64F2-4ACB-9155-A680E72CE5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1B6B86-5915-4715-A838-B0388ECE8ED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A6675B-489D-4369-BEA2-E237B7020E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365CB0-989F-4C12-B876-090FF8B1601A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3D035-69F8-4BE8-827E-F643359A88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2D690C-B8C2-40EF-8161-ED2286100A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57C53D-3250-450D-9E90-C67A305BF37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90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918C3-6CAB-414D-84DE-53301472C3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41" y="2665411"/>
            <a:ext cx="6519864" cy="444817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BD0ED5-7DDB-4AFB-B599-CD87075CB5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941" y="7154859"/>
            <a:ext cx="6519864" cy="2338385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0C519E-D977-46E7-A653-9382F4D03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ED3044-D548-4451-A667-DF6E3247AA95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6C6A6C-E77B-4C3D-A7AB-74F302129D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F1A3B-4D42-4CB4-8AE4-999815B419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A3D87E-A2F6-4C05-BCBB-6A4F3992785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16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01335-ACF4-499C-9263-F67C5A72D9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4A264-C6F7-46C1-BFA1-BBC2036E9B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9114" y="2846390"/>
            <a:ext cx="3184526" cy="678338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9E9FAC-603C-4B1B-9F57-6781EC57D96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856033" y="2846390"/>
            <a:ext cx="3184526" cy="678338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98C3A-2110-43B7-AA84-8C5D0B263E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302DD3-6810-4B7B-86B2-F294C698F848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8F4357-D958-422F-8D4C-B5813CB3AE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620887-DAC7-4157-BF60-A26FC9A7AC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5EF955-2A77-4B28-B2DF-0C3FF5A09D1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689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C3ED48-06AF-4532-8EFD-F5B050434B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5" y="569908"/>
            <a:ext cx="6519864" cy="20653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BC8E0D-6FD3-4A7F-8C52-6F8B6D747A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695" y="2620963"/>
            <a:ext cx="3198808" cy="128428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1A9382-45DD-443C-94EA-0B548BEA0EE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20695" y="3905246"/>
            <a:ext cx="3198808" cy="574516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E5634F-091C-45B0-B2E0-6D2AEB1E0BD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827458" y="2620963"/>
            <a:ext cx="3213101" cy="128428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A0AFB4-7325-45BF-AA41-64D1FBB2FC1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827458" y="3905246"/>
            <a:ext cx="3213101" cy="574516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F53C098-4E28-4506-9B15-EE6ABCC881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70DF1A-74BD-4B3C-A410-9013F008E63F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BD4CFB-5FAA-4CAB-A22B-4B9C588BE2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E94F38-153C-4943-9CB3-A256B7B471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A28B49-67BA-4FCD-8FAF-8891120260F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617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8BC31-B5F8-4653-9A5A-41C7B6D5FA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7E6C56-C5B7-4147-81F0-1763E59385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34617E-F9BA-477E-BC27-F8F9E0C7175E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786866-4B2E-483C-9D14-7AF07D5DC9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B2A02E-44C7-48C6-91B2-4372F00E2B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DCB13C-1AE8-443A-96A4-3862748C78B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313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0304F8-E8F3-4EAF-86E0-D43B6E8FFA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58423C-E57A-4706-8B68-9AE1AF9277BE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8440B8-D31B-41CD-9642-AE889536B1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4B7BE0-6F28-4E11-8317-0378E1872E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6B3B5B-5F87-42D2-A0EE-546D01441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3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B8FEE-50A3-4D14-B4A5-C62237C413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5" y="712783"/>
            <a:ext cx="2438403" cy="2495553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8BB1DA-1A56-4B49-AF6C-87942669CD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101" y="1539877"/>
            <a:ext cx="3827458" cy="75977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E7171B-239F-4985-A26A-9F71E414CF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695" y="3208336"/>
            <a:ext cx="2438403" cy="59420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1B474C-2F0E-49A6-B11D-561D943E33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5C1D7F-F031-40C9-9656-CC65D1EB6541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07EBEB-2DBC-4F78-9417-A14AB1561B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70F94B-32DB-4592-A917-4D3D66038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A35DB1-CE1F-42E0-B40F-9DA0A93F2C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3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0C2E-5369-4E57-B1A0-288DA1CC2D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39C1-5A56-48B0-820E-99F635E1858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921C7-3A60-4F2D-B5A3-AFFC7F34BE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CDCEF0-9907-44F0-BE49-7E6D9C3364CB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07C5B-59AA-499A-A7D3-823D4C6031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C8049-EBE6-4551-B622-A9704CE24A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00E3D3-5FB9-4699-8EEC-67A2F23C62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64583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5532E9-1F87-4BE4-B565-3369128C65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5" y="712783"/>
            <a:ext cx="2438403" cy="2495553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80BAFAE-6E57-4570-B141-57C0E1300D1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213101" y="1539877"/>
            <a:ext cx="3827458" cy="759777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BF2D82-9C59-475F-8B0E-38D347A5E2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695" y="3208336"/>
            <a:ext cx="2438403" cy="59420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3C8EBA-88EB-48D2-A721-06236C1F8D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F8FF29-6D35-4A73-9556-B2DF82B5CE6E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923DF8-688C-4487-8F5E-ADBE58303C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553DAA-7FC7-47FD-8E08-50E70A07FC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BE2A36-F305-40B4-B614-E702DD7009B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412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2A9C6-A8AC-4C9F-AAD5-AED492FC5B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EBD274-EBF3-4A35-AF32-78A692EA6D8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1E295B-D7D5-4AF1-BB90-723FA64503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B54779-D041-4825-BBA5-CED10D7C9D52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6D297B-2950-4452-AE54-7057BA7C54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BFE3B3-11E3-4CF1-A8E0-206E4DF13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D9F80F-F099-4657-8816-35386DF7C89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126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8A83F6-52AC-4370-91AA-994181236CF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5410203" y="569908"/>
            <a:ext cx="1630366" cy="90598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718BD6-556A-441F-9758-7F968C71476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19114" y="569908"/>
            <a:ext cx="4738685" cy="90598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EF7C0-9C92-44C1-BE76-BCE8CE9F25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73D478-753F-43E2-88C6-B2282B547D3E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C43AC2-A0B7-4374-A123-399577918C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7B05E-21AF-4788-94E6-FE2911527C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AE1A01-F6FE-4315-B9F9-184537E89C4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53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8C58-79A2-4429-85A5-D27203E3BA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794" y="2665530"/>
            <a:ext cx="6520220" cy="4447495"/>
          </a:xfrm>
        </p:spPr>
        <p:txBody>
          <a:bodyPr anchor="b"/>
          <a:lstStyle>
            <a:lvl1pPr>
              <a:defRPr sz="496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954ED-4645-4563-BC4C-6C4729ADC6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794" y="7155106"/>
            <a:ext cx="6520220" cy="2338834"/>
          </a:xfrm>
        </p:spPr>
        <p:txBody>
          <a:bodyPr/>
          <a:lstStyle>
            <a:lvl1pPr marL="0" indent="0">
              <a:buNone/>
              <a:defRPr sz="1984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A483C-8FC0-419E-A7E0-C631D2E277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56A80C-3CAC-45CD-B28D-6D7EBB2679C3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6B676-8276-4D27-B06F-9D82FA8527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1B9A-9E47-43FF-B223-C904D562BC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825F98-609E-47B4-834E-F07ACFB4A3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6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5CCE-6BC7-479D-83A1-1A7C808062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91B6-EC7B-41EB-9195-EC2CDD35CE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9726" y="2846198"/>
            <a:ext cx="3212863" cy="67838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2DC07-1752-4986-9769-48BD9F45CBE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827084" y="2846198"/>
            <a:ext cx="3212863" cy="67838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DA9BD-8EC3-468B-ACBF-B79B964461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96FB19-7A7B-4EC4-A077-7DFFCE3120D9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4677E-D339-4D55-B8D7-CB4056DF2D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E459E-0838-40D6-9772-605320B116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0F5D75-DD7E-4698-8F9C-0F622E1A342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59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792A-57C9-4C9C-9DB3-01A7CB930F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569241"/>
            <a:ext cx="6520220" cy="20665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BD0F3-FD2E-4310-8C3A-8162D48634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714" y="2620981"/>
            <a:ext cx="3198095" cy="1284503"/>
          </a:xfrm>
        </p:spPr>
        <p:txBody>
          <a:bodyPr anchor="b"/>
          <a:lstStyle>
            <a:lvl1pPr marL="0" indent="0">
              <a:buNone/>
              <a:defRPr sz="1984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AFE4D-B423-4092-BCF1-0D1941475DC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20714" y="3905484"/>
            <a:ext cx="3198095" cy="57443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B0E26-8E7D-4115-B6A1-6B5A2E83C4B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827084" y="2620981"/>
            <a:ext cx="3213850" cy="1284503"/>
          </a:xfrm>
        </p:spPr>
        <p:txBody>
          <a:bodyPr anchor="b"/>
          <a:lstStyle>
            <a:lvl1pPr marL="0" indent="0">
              <a:buNone/>
              <a:defRPr sz="1984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E1F4F-9E47-4D0B-ADA2-5966C82CE20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827084" y="3905484"/>
            <a:ext cx="3213850" cy="57443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D30B3-5B74-4F97-8F94-A962F5D98D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4930B2-7AA5-4063-A458-F4F071C39F03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EE9E5-5B09-45D5-92CF-7E6FCE2876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E4D7A-0282-45A9-AA36-6324CD7773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59EA17-C03F-4D10-8D0F-FA3B3064D7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5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0A23-EA32-436A-92E4-796E7F23EA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D7D64-E08D-44C6-8FAE-CF286AA38E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DFFC42-6D55-4BB0-8919-5618E51D300A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A0FC8-0823-4CE6-99FB-5EA8A9052E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8FE13-9FC3-4A78-A7D5-AF09901824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C4D3DB-183C-488C-A349-20A4286968D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28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04B73-F4CD-434F-B478-E6B0EE909B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52C79B-B40F-41D8-8C12-EA80D1EC3CB1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DC49E-8525-4FA9-ADDF-F62176912A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A38FC-0FB6-4A06-A892-1D0DE0B707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1A430B-EACB-4163-9DD7-28C57A4E6CF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9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DA5-FD7C-42BF-B812-108D0EABBF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712783"/>
            <a:ext cx="2438192" cy="2494757"/>
          </a:xfrm>
        </p:spPr>
        <p:txBody>
          <a:bodyPr anchor="b"/>
          <a:lstStyle>
            <a:lvl1pPr>
              <a:defRPr sz="264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77A7-36F0-4ACB-8994-BEA2AF0E4B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850" y="1539428"/>
            <a:ext cx="3827084" cy="759811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F0AA3-B43A-4750-8887-1BC7285298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714" y="3207541"/>
            <a:ext cx="2438192" cy="5942374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3F643-9797-4314-B444-DB9152D338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162C43-4E32-4D97-9F5E-B46085461F77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6E62B-CAB8-4A1B-A569-71A152153F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91AF8-C9AA-4BE3-B9DC-0E31FDB947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6E146-C8CF-462A-959E-2F5FF6A3989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4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EFF9-DC5C-4EA0-A2BC-754BD21094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712783"/>
            <a:ext cx="2438192" cy="2494757"/>
          </a:xfrm>
        </p:spPr>
        <p:txBody>
          <a:bodyPr anchor="b"/>
          <a:lstStyle>
            <a:lvl1pPr>
              <a:defRPr sz="264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4A5B2-897D-4627-ACAD-0668F0030F2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213850" y="1539428"/>
            <a:ext cx="3827084" cy="7598115"/>
          </a:xfrm>
        </p:spPr>
        <p:txBody>
          <a:bodyPr/>
          <a:lstStyle>
            <a:lvl1pPr marL="0" indent="0">
              <a:buNone/>
              <a:defRPr sz="2645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63B3F-8312-4E59-BED2-A32E68EE9C8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714" y="3207541"/>
            <a:ext cx="2438192" cy="5942374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D509E-57A2-417C-9CBA-613FBF9202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7C3116-FAAB-4DDD-A38A-49229F73FAC8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3D7A4-B4F4-4716-AE24-05430AD5F4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6AB08-0940-4F95-A31E-1AAF3D5C5D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27D05-4721-4B4B-B09D-99788A9B236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88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F4AC2-1C62-40CD-8A58-B4877B5C60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569241"/>
            <a:ext cx="6520220" cy="206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BDF20-F836-4450-B498-87BCE3E3B1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726" y="2846198"/>
            <a:ext cx="6520220" cy="67838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A7103-128F-43C7-BC82-0A1B7EA2A35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19726" y="9909727"/>
            <a:ext cx="1700930" cy="5692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B443FD6-C3CE-456B-B6A6-6468CEE6E932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92FA7-ACFF-473F-8E75-1049F6450F3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04139" y="9909727"/>
            <a:ext cx="2551386" cy="5692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04C25-26FB-4C34-A674-90853DA590C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339017" y="9909727"/>
            <a:ext cx="1700930" cy="5692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BE50941-BFAE-4409-B8D9-DC5B0FB76C87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755934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637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88988" marR="0" lvl="0" indent="-188988" algn="l" defTabSz="755934" rtl="0" fontAlgn="auto" hangingPunct="1">
        <a:lnSpc>
          <a:spcPct val="90000"/>
        </a:lnSpc>
        <a:spcBef>
          <a:spcPts val="825"/>
        </a:spcBef>
        <a:spcAft>
          <a:spcPts val="0"/>
        </a:spcAft>
        <a:buSzPct val="100000"/>
        <a:buFont typeface="Arial" pitchFamily="34"/>
        <a:buChar char="•"/>
        <a:tabLst/>
        <a:defRPr lang="fr-FR" sz="2315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66955" marR="0" lvl="1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984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944913" marR="0" lvl="2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653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322880" marR="0" lvl="3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488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700857" marR="0" lvl="4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488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D8F829-6D83-4E98-83D4-4735CA6DE9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114" y="569908"/>
            <a:ext cx="6521445" cy="2065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C3ABBB-3348-48FA-9444-B82F670B44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114" y="2846390"/>
            <a:ext cx="6521445" cy="67833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08BDF-0C41-4090-AD80-EADE8157868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19114" y="9909179"/>
            <a:ext cx="1701798" cy="5699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57919CB-9519-412C-8954-B5B2D755A801}" type="datetime1">
              <a:rPr lang="fr-FR"/>
              <a:pPr lvl="0"/>
              <a:t>17/03/2022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056FC4-8113-42C3-9EEA-C5FB855D60D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03490" y="9909179"/>
            <a:ext cx="2552703" cy="5699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7AFAA1-7883-41CB-8A6C-28195674A02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338760" y="9909179"/>
            <a:ext cx="1701798" cy="5699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4F1FC48-B8C0-49F0-973D-A4D3ECEE417B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2245442-DD35-4F7C-85F6-861517DC29F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0">
            <a:extLst>
              <a:ext uri="{FF2B5EF4-FFF2-40B4-BE49-F238E27FC236}">
                <a16:creationId xmlns:a16="http://schemas.microsoft.com/office/drawing/2014/main" id="{6179F4BA-9FA5-4802-9C7E-D4DED7594C35}"/>
              </a:ext>
            </a:extLst>
          </p:cNvPr>
          <p:cNvSpPr/>
          <p:nvPr/>
        </p:nvSpPr>
        <p:spPr>
          <a:xfrm>
            <a:off x="447671" y="342900"/>
            <a:ext cx="2095503" cy="1019171"/>
          </a:xfrm>
          <a:prstGeom prst="rect">
            <a:avLst/>
          </a:prstGeom>
          <a:noFill/>
          <a:ln w="25402" cap="flat">
            <a:solidFill>
              <a:srgbClr val="DCB67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ZoneTexte 12">
            <a:extLst>
              <a:ext uri="{FF2B5EF4-FFF2-40B4-BE49-F238E27FC236}">
                <a16:creationId xmlns:a16="http://schemas.microsoft.com/office/drawing/2014/main" id="{43F29319-81B5-44E0-9DDB-784908896792}"/>
              </a:ext>
            </a:extLst>
          </p:cNvPr>
          <p:cNvSpPr txBox="1"/>
          <p:nvPr/>
        </p:nvSpPr>
        <p:spPr>
          <a:xfrm>
            <a:off x="2752728" y="904122"/>
            <a:ext cx="3781428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30000" dirty="0">
                <a:solidFill>
                  <a:srgbClr val="DCB672"/>
                </a:solidFill>
                <a:uFillTx/>
                <a:latin typeface="Exo (TT) SemiBold"/>
              </a:rPr>
              <a:t>À VOS CÔTÉS POUR L’ECF*</a:t>
            </a:r>
            <a:br>
              <a:rPr lang="fr-FR" sz="1800" b="1" i="0" u="none" strike="noStrike" kern="1200" cap="none" spc="0" baseline="30000" dirty="0">
                <a:solidFill>
                  <a:srgbClr val="DCB672"/>
                </a:solidFill>
                <a:uFillTx/>
                <a:latin typeface="Exo (TT) SemiBold"/>
              </a:rPr>
            </a:br>
            <a:r>
              <a:rPr lang="fr-FR" b="1" i="0" u="none" strike="noStrike" kern="1200" cap="none" spc="0" baseline="30000" dirty="0">
                <a:solidFill>
                  <a:srgbClr val="DCB672"/>
                </a:solidFill>
                <a:uFillTx/>
                <a:latin typeface="Exo (TT) SemiBold"/>
              </a:rPr>
              <a:t>EXAMEN DE CONFORMITÉ FISCALE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30000" dirty="0">
              <a:solidFill>
                <a:srgbClr val="DCB672"/>
              </a:solidFill>
              <a:uFillTx/>
              <a:latin typeface="Exo (TT) SemiBold"/>
            </a:endParaRPr>
          </a:p>
        </p:txBody>
      </p:sp>
      <p:sp>
        <p:nvSpPr>
          <p:cNvPr id="4" name="ZoneTexte 17">
            <a:extLst>
              <a:ext uri="{FF2B5EF4-FFF2-40B4-BE49-F238E27FC236}">
                <a16:creationId xmlns:a16="http://schemas.microsoft.com/office/drawing/2014/main" id="{E0E9862C-3C2F-4DD9-AE3E-9505DD761FDB}"/>
              </a:ext>
            </a:extLst>
          </p:cNvPr>
          <p:cNvSpPr txBox="1"/>
          <p:nvPr/>
        </p:nvSpPr>
        <p:spPr>
          <a:xfrm>
            <a:off x="1071567" y="8748622"/>
            <a:ext cx="3781428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30000">
                <a:solidFill>
                  <a:srgbClr val="DCB672"/>
                </a:solidFill>
                <a:uFillTx/>
                <a:latin typeface="Exo (TT) Medium"/>
              </a:rPr>
              <a:t>Pour vous,</a:t>
            </a:r>
            <a:r>
              <a:rPr lang="fr-FR" sz="1800" b="0" i="0" u="none" strike="noStrike" kern="1200" cap="none" spc="0" baseline="30000">
                <a:solidFill>
                  <a:srgbClr val="FFFFFF"/>
                </a:solidFill>
                <a:uFillTx/>
                <a:latin typeface="Exo (TT) Medium"/>
              </a:rPr>
              <a:t> c’est un gage de confiance supplémentaire auprès de vos clients : </a:t>
            </a:r>
            <a:br>
              <a:rPr lang="fr-FR" sz="1800" b="0" i="0" u="none" strike="noStrike" kern="1200" cap="none" spc="0" baseline="30000">
                <a:solidFill>
                  <a:srgbClr val="FFFFFF"/>
                </a:solidFill>
                <a:uFillTx/>
                <a:latin typeface="Exo (TT) Medium"/>
              </a:rPr>
            </a:br>
            <a:r>
              <a:rPr lang="fr-FR" sz="1800" b="0" i="0" u="none" strike="noStrike" kern="1200" cap="none" spc="0" baseline="30000">
                <a:solidFill>
                  <a:srgbClr val="FFFFFF"/>
                </a:solidFill>
                <a:uFillTx/>
                <a:latin typeface="Exo (TT) Medium"/>
              </a:rPr>
              <a:t>en nous confiant leurs ECF, </a:t>
            </a:r>
            <a:r>
              <a:rPr lang="fr-FR" sz="1800" b="1" i="0" u="none" strike="noStrike" kern="1200" cap="none" spc="0" baseline="30000">
                <a:solidFill>
                  <a:srgbClr val="FFFFFF"/>
                </a:solidFill>
                <a:uFillTx/>
                <a:latin typeface="Exo (TT) Bold"/>
              </a:rPr>
              <a:t>vous restez dans votre rôle de conseil pour l’entreprise</a:t>
            </a:r>
            <a:r>
              <a:rPr lang="fr-FR" sz="1800" b="0" i="0" u="none" strike="noStrike" kern="1200" cap="none" spc="0" baseline="30000">
                <a:solidFill>
                  <a:srgbClr val="FFFFFF"/>
                </a:solidFill>
                <a:uFillTx/>
                <a:latin typeface="Exo (TT) Medium"/>
              </a:rPr>
              <a:t> et nous endossons celui de contrôleur que nous assumons depuis plus de 40 ans.</a:t>
            </a:r>
          </a:p>
        </p:txBody>
      </p:sp>
      <p:pic>
        <p:nvPicPr>
          <p:cNvPr id="5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80C8756-ED7A-4043-935E-69D75850AE83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rcRect t="21381"/>
          <a:stretch>
            <a:fillRect/>
          </a:stretch>
        </p:blipFill>
        <p:spPr>
          <a:xfrm>
            <a:off x="521" y="2286000"/>
            <a:ext cx="7558631" cy="84058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24">
            <a:extLst>
              <a:ext uri="{FF2B5EF4-FFF2-40B4-BE49-F238E27FC236}">
                <a16:creationId xmlns:a16="http://schemas.microsoft.com/office/drawing/2014/main" id="{61DD4F52-E6EC-4FD0-8B5D-7272010813F3}"/>
              </a:ext>
            </a:extLst>
          </p:cNvPr>
          <p:cNvSpPr txBox="1"/>
          <p:nvPr/>
        </p:nvSpPr>
        <p:spPr>
          <a:xfrm>
            <a:off x="2752728" y="342900"/>
            <a:ext cx="2095503" cy="379594"/>
          </a:xfrm>
          <a:prstGeom prst="rect">
            <a:avLst/>
          </a:prstGeom>
          <a:solidFill>
            <a:srgbClr val="F8F0E3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Image 10" descr="Une image contenant texte, extérieur, signe&#10;&#10;Description générée automatiquement">
            <a:extLst>
              <a:ext uri="{FF2B5EF4-FFF2-40B4-BE49-F238E27FC236}">
                <a16:creationId xmlns:a16="http://schemas.microsoft.com/office/drawing/2014/main" id="{BB98E8D7-B8D6-478D-9AD5-814D82AF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1647825"/>
            <a:ext cx="22129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35BAF88-873F-4F88-8A7B-4EDD10DF000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6">
            <a:extLst>
              <a:ext uri="{FF2B5EF4-FFF2-40B4-BE49-F238E27FC236}">
                <a16:creationId xmlns:a16="http://schemas.microsoft.com/office/drawing/2014/main" id="{A36996D7-241E-439E-BA5E-49942341948C}"/>
              </a:ext>
            </a:extLst>
          </p:cNvPr>
          <p:cNvPicPr>
            <a:picLocks noMove="1" noResize="1"/>
          </p:cNvPicPr>
          <p:nvPr/>
        </p:nvPicPr>
        <p:blipFill rotWithShape="1">
          <a:blip r:embed="rId3"/>
          <a:srcRect t="58916"/>
          <a:stretch/>
        </p:blipFill>
        <p:spPr>
          <a:xfrm>
            <a:off x="521" y="6299201"/>
            <a:ext cx="7558631" cy="4392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81230646-8097-44B5-9680-289A80525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1" y="3628138"/>
            <a:ext cx="7277471" cy="34355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56ED9CFE-622E-485D-8C6C-2B548ECD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868"/>
          <a:stretch>
            <a:fillRect/>
          </a:stretch>
        </p:blipFill>
        <p:spPr>
          <a:xfrm>
            <a:off x="521" y="0"/>
            <a:ext cx="7558631" cy="3435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238882C2-E883-4A2B-82F0-1DB219B41D30}"/>
              </a:ext>
            </a:extLst>
          </p:cNvPr>
          <p:cNvSpPr/>
          <p:nvPr/>
        </p:nvSpPr>
        <p:spPr>
          <a:xfrm>
            <a:off x="4514850" y="4618039"/>
            <a:ext cx="596900" cy="1681162"/>
          </a:xfrm>
          <a:custGeom>
            <a:avLst/>
            <a:gdLst>
              <a:gd name="connsiteX0" fmla="*/ 0 w 889000"/>
              <a:gd name="connsiteY0" fmla="*/ 148170 h 1638300"/>
              <a:gd name="connsiteX1" fmla="*/ 148170 w 889000"/>
              <a:gd name="connsiteY1" fmla="*/ 0 h 1638300"/>
              <a:gd name="connsiteX2" fmla="*/ 740830 w 889000"/>
              <a:gd name="connsiteY2" fmla="*/ 0 h 1638300"/>
              <a:gd name="connsiteX3" fmla="*/ 889000 w 889000"/>
              <a:gd name="connsiteY3" fmla="*/ 148170 h 1638300"/>
              <a:gd name="connsiteX4" fmla="*/ 889000 w 889000"/>
              <a:gd name="connsiteY4" fmla="*/ 1490130 h 1638300"/>
              <a:gd name="connsiteX5" fmla="*/ 740830 w 889000"/>
              <a:gd name="connsiteY5" fmla="*/ 1638300 h 1638300"/>
              <a:gd name="connsiteX6" fmla="*/ 148170 w 889000"/>
              <a:gd name="connsiteY6" fmla="*/ 1638300 h 1638300"/>
              <a:gd name="connsiteX7" fmla="*/ 0 w 889000"/>
              <a:gd name="connsiteY7" fmla="*/ 1490130 h 1638300"/>
              <a:gd name="connsiteX8" fmla="*/ 0 w 889000"/>
              <a:gd name="connsiteY8" fmla="*/ 148170 h 1638300"/>
              <a:gd name="connsiteX0" fmla="*/ 0 w 889000"/>
              <a:gd name="connsiteY0" fmla="*/ 148170 h 1638300"/>
              <a:gd name="connsiteX1" fmla="*/ 148170 w 889000"/>
              <a:gd name="connsiteY1" fmla="*/ 0 h 1638300"/>
              <a:gd name="connsiteX2" fmla="*/ 740830 w 889000"/>
              <a:gd name="connsiteY2" fmla="*/ 0 h 1638300"/>
              <a:gd name="connsiteX3" fmla="*/ 889000 w 889000"/>
              <a:gd name="connsiteY3" fmla="*/ 148170 h 1638300"/>
              <a:gd name="connsiteX4" fmla="*/ 889000 w 889000"/>
              <a:gd name="connsiteY4" fmla="*/ 1490130 h 1638300"/>
              <a:gd name="connsiteX5" fmla="*/ 740830 w 889000"/>
              <a:gd name="connsiteY5" fmla="*/ 1638300 h 1638300"/>
              <a:gd name="connsiteX6" fmla="*/ 148170 w 889000"/>
              <a:gd name="connsiteY6" fmla="*/ 1638300 h 1638300"/>
              <a:gd name="connsiteX7" fmla="*/ 0 w 889000"/>
              <a:gd name="connsiteY7" fmla="*/ 1490130 h 1638300"/>
              <a:gd name="connsiteX8" fmla="*/ 0 w 889000"/>
              <a:gd name="connsiteY8" fmla="*/ 148170 h 1638300"/>
              <a:gd name="connsiteX0" fmla="*/ 0 w 889000"/>
              <a:gd name="connsiteY0" fmla="*/ 148170 h 1638300"/>
              <a:gd name="connsiteX1" fmla="*/ 148170 w 889000"/>
              <a:gd name="connsiteY1" fmla="*/ 0 h 1638300"/>
              <a:gd name="connsiteX2" fmla="*/ 740830 w 889000"/>
              <a:gd name="connsiteY2" fmla="*/ 0 h 1638300"/>
              <a:gd name="connsiteX3" fmla="*/ 889000 w 889000"/>
              <a:gd name="connsiteY3" fmla="*/ 148170 h 1638300"/>
              <a:gd name="connsiteX4" fmla="*/ 889000 w 889000"/>
              <a:gd name="connsiteY4" fmla="*/ 1490130 h 1638300"/>
              <a:gd name="connsiteX5" fmla="*/ 740830 w 889000"/>
              <a:gd name="connsiteY5" fmla="*/ 1638300 h 1638300"/>
              <a:gd name="connsiteX6" fmla="*/ 148170 w 889000"/>
              <a:gd name="connsiteY6" fmla="*/ 1638300 h 1638300"/>
              <a:gd name="connsiteX7" fmla="*/ 0 w 889000"/>
              <a:gd name="connsiteY7" fmla="*/ 148170 h 1638300"/>
              <a:gd name="connsiteX0" fmla="*/ 0 w 889000"/>
              <a:gd name="connsiteY0" fmla="*/ 148170 h 1638300"/>
              <a:gd name="connsiteX1" fmla="*/ 148170 w 889000"/>
              <a:gd name="connsiteY1" fmla="*/ 0 h 1638300"/>
              <a:gd name="connsiteX2" fmla="*/ 740830 w 889000"/>
              <a:gd name="connsiteY2" fmla="*/ 0 h 1638300"/>
              <a:gd name="connsiteX3" fmla="*/ 889000 w 889000"/>
              <a:gd name="connsiteY3" fmla="*/ 148170 h 1638300"/>
              <a:gd name="connsiteX4" fmla="*/ 889000 w 889000"/>
              <a:gd name="connsiteY4" fmla="*/ 1490130 h 1638300"/>
              <a:gd name="connsiteX5" fmla="*/ 740830 w 889000"/>
              <a:gd name="connsiteY5" fmla="*/ 1638300 h 1638300"/>
              <a:gd name="connsiteX6" fmla="*/ 0 w 889000"/>
              <a:gd name="connsiteY6" fmla="*/ 148170 h 1638300"/>
              <a:gd name="connsiteX0" fmla="*/ 592660 w 740830"/>
              <a:gd name="connsiteY0" fmla="*/ 1638300 h 1638300"/>
              <a:gd name="connsiteX1" fmla="*/ 0 w 740830"/>
              <a:gd name="connsiteY1" fmla="*/ 0 h 1638300"/>
              <a:gd name="connsiteX2" fmla="*/ 592660 w 740830"/>
              <a:gd name="connsiteY2" fmla="*/ 0 h 1638300"/>
              <a:gd name="connsiteX3" fmla="*/ 740830 w 740830"/>
              <a:gd name="connsiteY3" fmla="*/ 148170 h 1638300"/>
              <a:gd name="connsiteX4" fmla="*/ 740830 w 740830"/>
              <a:gd name="connsiteY4" fmla="*/ 1490130 h 1638300"/>
              <a:gd name="connsiteX5" fmla="*/ 592660 w 740830"/>
              <a:gd name="connsiteY5" fmla="*/ 1638300 h 1638300"/>
              <a:gd name="connsiteX0" fmla="*/ 0 w 740830"/>
              <a:gd name="connsiteY0" fmla="*/ 0 h 1729740"/>
              <a:gd name="connsiteX1" fmla="*/ 592660 w 740830"/>
              <a:gd name="connsiteY1" fmla="*/ 0 h 1729740"/>
              <a:gd name="connsiteX2" fmla="*/ 740830 w 740830"/>
              <a:gd name="connsiteY2" fmla="*/ 148170 h 1729740"/>
              <a:gd name="connsiteX3" fmla="*/ 740830 w 740830"/>
              <a:gd name="connsiteY3" fmla="*/ 1490130 h 1729740"/>
              <a:gd name="connsiteX4" fmla="*/ 684100 w 740830"/>
              <a:gd name="connsiteY4" fmla="*/ 1729740 h 1729740"/>
              <a:gd name="connsiteX0" fmla="*/ 0 w 740830"/>
              <a:gd name="connsiteY0" fmla="*/ 0 h 1490130"/>
              <a:gd name="connsiteX1" fmla="*/ 592660 w 740830"/>
              <a:gd name="connsiteY1" fmla="*/ 0 h 1490130"/>
              <a:gd name="connsiteX2" fmla="*/ 740830 w 740830"/>
              <a:gd name="connsiteY2" fmla="*/ 148170 h 1490130"/>
              <a:gd name="connsiteX3" fmla="*/ 740830 w 740830"/>
              <a:gd name="connsiteY3" fmla="*/ 1490130 h 1490130"/>
              <a:gd name="connsiteX0" fmla="*/ 0 w 740830"/>
              <a:gd name="connsiteY0" fmla="*/ 0 h 1680630"/>
              <a:gd name="connsiteX1" fmla="*/ 592660 w 740830"/>
              <a:gd name="connsiteY1" fmla="*/ 0 h 1680630"/>
              <a:gd name="connsiteX2" fmla="*/ 740830 w 740830"/>
              <a:gd name="connsiteY2" fmla="*/ 148170 h 1680630"/>
              <a:gd name="connsiteX3" fmla="*/ 740830 w 740830"/>
              <a:gd name="connsiteY3" fmla="*/ 1680630 h 168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830" h="1680630">
                <a:moveTo>
                  <a:pt x="0" y="0"/>
                </a:moveTo>
                <a:lnTo>
                  <a:pt x="592660" y="0"/>
                </a:lnTo>
                <a:cubicBezTo>
                  <a:pt x="674492" y="0"/>
                  <a:pt x="740830" y="66338"/>
                  <a:pt x="740830" y="148170"/>
                </a:cubicBezTo>
                <a:lnTo>
                  <a:pt x="740830" y="1680630"/>
                </a:lnTo>
              </a:path>
            </a:pathLst>
          </a:custGeom>
          <a:noFill/>
          <a:ln w="12700">
            <a:solidFill>
              <a:srgbClr val="D4B7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6092DD-7740-4FEC-B9C3-BFBD45C7277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64209D-692E-4715-85E6-9179CF560686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" y="0"/>
            <a:ext cx="7558631" cy="106918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8">
            <a:extLst>
              <a:ext uri="{FF2B5EF4-FFF2-40B4-BE49-F238E27FC236}">
                <a16:creationId xmlns:a16="http://schemas.microsoft.com/office/drawing/2014/main" id="{D0016EF0-CF42-4367-850C-41E8100B75BB}"/>
              </a:ext>
            </a:extLst>
          </p:cNvPr>
          <p:cNvSpPr txBox="1"/>
          <p:nvPr/>
        </p:nvSpPr>
        <p:spPr>
          <a:xfrm>
            <a:off x="4495803" y="4600575"/>
            <a:ext cx="2857500" cy="1695453"/>
          </a:xfrm>
          <a:prstGeom prst="rect">
            <a:avLst/>
          </a:prstGeom>
          <a:solidFill>
            <a:srgbClr val="1367AC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A2F29BA-6408-41F0-A0AA-256D23B6101B}"/>
              </a:ext>
            </a:extLst>
          </p:cNvPr>
          <p:cNvSpPr/>
          <p:nvPr/>
        </p:nvSpPr>
        <p:spPr>
          <a:xfrm>
            <a:off x="4495803" y="2838453"/>
            <a:ext cx="2638428" cy="885825"/>
          </a:xfrm>
          <a:prstGeom prst="rect">
            <a:avLst/>
          </a:prstGeom>
          <a:solidFill>
            <a:srgbClr val="154179"/>
          </a:solidFill>
          <a:ln w="12701" cap="flat">
            <a:solidFill>
              <a:srgbClr val="F8F0E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D3772030-2848-48C4-9F30-D3A109634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3878263"/>
            <a:ext cx="3781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200" baseline="30000" dirty="0">
                <a:solidFill>
                  <a:srgbClr val="FFFFFF"/>
                </a:solidFill>
                <a:latin typeface="Exo (TT) Medium"/>
              </a:rPr>
              <a:t>organisme expert </a:t>
            </a:r>
            <a:br>
              <a:rPr lang="fr-FR" altLang="fr-FR" sz="2200" baseline="30000" dirty="0">
                <a:solidFill>
                  <a:srgbClr val="FFFFFF"/>
                </a:solidFill>
                <a:latin typeface="Exo (TT) Medium"/>
              </a:rPr>
            </a:br>
            <a:r>
              <a:rPr lang="fr-FR" altLang="fr-FR" sz="2200" baseline="30000" dirty="0">
                <a:solidFill>
                  <a:srgbClr val="FFFFFF"/>
                </a:solidFill>
                <a:latin typeface="Exo (TT) Medium"/>
              </a:rPr>
              <a:t>en prévention fiscale </a:t>
            </a:r>
            <a:br>
              <a:rPr lang="fr-FR" altLang="fr-FR" sz="2200" baseline="30000" dirty="0">
                <a:solidFill>
                  <a:srgbClr val="FFFFFF"/>
                </a:solidFill>
                <a:latin typeface="Exo (TT) Medium"/>
              </a:rPr>
            </a:br>
            <a:r>
              <a:rPr lang="fr-FR" altLang="fr-FR" sz="2200" baseline="30000" dirty="0">
                <a:solidFill>
                  <a:srgbClr val="FFFFFF"/>
                </a:solidFill>
                <a:latin typeface="Exo (TT) Medium"/>
              </a:rPr>
              <a:t>en quelques chiffres 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830501E-CC5A-4695-AF38-F066930FFD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E85B16-2799-48C1-8AE4-698C1EE0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" y="0"/>
            <a:ext cx="7558631" cy="106918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 : avec coins arrondis en haut 5">
            <a:extLst>
              <a:ext uri="{FF2B5EF4-FFF2-40B4-BE49-F238E27FC236}">
                <a16:creationId xmlns:a16="http://schemas.microsoft.com/office/drawing/2014/main" id="{B7BC7B8F-C17A-4415-BAD4-F00253C8A603}"/>
              </a:ext>
            </a:extLst>
          </p:cNvPr>
          <p:cNvSpPr/>
          <p:nvPr/>
        </p:nvSpPr>
        <p:spPr>
          <a:xfrm rot="5400013">
            <a:off x="3786159" y="4024343"/>
            <a:ext cx="4762551" cy="21050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62554"/>
              <a:gd name="f7" fmla="val 2105024"/>
              <a:gd name="f8" fmla="val 190507"/>
              <a:gd name="f9" fmla="val 4581520"/>
              <a:gd name="f10" fmla="val 19050"/>
              <a:gd name="f11" fmla="val 4770902"/>
              <a:gd name="f12" fmla="val 4762499"/>
              <a:gd name="f13" fmla="val 201150"/>
              <a:gd name="f14" fmla="val 390532"/>
              <a:gd name="f15" fmla="val 1125"/>
              <a:gd name="f16" fmla="+- 0 0 -90"/>
              <a:gd name="f17" fmla="*/ f3 1 4762554"/>
              <a:gd name="f18" fmla="*/ f4 1 2105024"/>
              <a:gd name="f19" fmla="+- f7 0 f5"/>
              <a:gd name="f20" fmla="+- f6 0 f5"/>
              <a:gd name="f21" fmla="*/ f16 f0 1"/>
              <a:gd name="f22" fmla="*/ f20 1 4762554"/>
              <a:gd name="f23" fmla="*/ f19 1 2105024"/>
              <a:gd name="f24" fmla="*/ 0 f19 1"/>
              <a:gd name="f25" fmla="*/ 390532 f19 1"/>
              <a:gd name="f26" fmla="*/ 2105024 f19 1"/>
              <a:gd name="f27" fmla="*/ 190507 f20 1"/>
              <a:gd name="f28" fmla="*/ 4581520 f20 1"/>
              <a:gd name="f29" fmla="*/ 19050 f19 1"/>
              <a:gd name="f30" fmla="*/ 4762499 f20 1"/>
              <a:gd name="f31" fmla="*/ 0 f20 1"/>
              <a:gd name="f32" fmla="*/ f21 1 f2"/>
              <a:gd name="f33" fmla="*/ f24 1 2105024"/>
              <a:gd name="f34" fmla="*/ f25 1 2105024"/>
              <a:gd name="f35" fmla="*/ f26 1 2105024"/>
              <a:gd name="f36" fmla="*/ f27 1 4762554"/>
              <a:gd name="f37" fmla="*/ f28 1 4762554"/>
              <a:gd name="f38" fmla="*/ f29 1 2105024"/>
              <a:gd name="f39" fmla="*/ f30 1 4762554"/>
              <a:gd name="f40" fmla="*/ f31 1 4762554"/>
              <a:gd name="f41" fmla="*/ f5 1 f22"/>
              <a:gd name="f42" fmla="*/ f6 1 f22"/>
              <a:gd name="f43" fmla="*/ f5 1 f23"/>
              <a:gd name="f44" fmla="*/ f7 1 f23"/>
              <a:gd name="f45" fmla="+- f32 0 f1"/>
              <a:gd name="f46" fmla="*/ f36 1 f22"/>
              <a:gd name="f47" fmla="*/ f33 1 f23"/>
              <a:gd name="f48" fmla="*/ f37 1 f22"/>
              <a:gd name="f49" fmla="*/ f38 1 f23"/>
              <a:gd name="f50" fmla="*/ f39 1 f22"/>
              <a:gd name="f51" fmla="*/ f34 1 f23"/>
              <a:gd name="f52" fmla="*/ f35 1 f23"/>
              <a:gd name="f53" fmla="*/ f40 1 f22"/>
              <a:gd name="f54" fmla="*/ f41 f17 1"/>
              <a:gd name="f55" fmla="*/ f42 f17 1"/>
              <a:gd name="f56" fmla="*/ f44 f18 1"/>
              <a:gd name="f57" fmla="*/ f43 f18 1"/>
              <a:gd name="f58" fmla="*/ f46 f17 1"/>
              <a:gd name="f59" fmla="*/ f47 f18 1"/>
              <a:gd name="f60" fmla="*/ f48 f17 1"/>
              <a:gd name="f61" fmla="*/ f49 f18 1"/>
              <a:gd name="f62" fmla="*/ f50 f17 1"/>
              <a:gd name="f63" fmla="*/ f51 f18 1"/>
              <a:gd name="f64" fmla="*/ f52 f18 1"/>
              <a:gd name="f65" fmla="*/ f5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58" y="f59"/>
              </a:cxn>
              <a:cxn ang="f45">
                <a:pos x="f60" y="f61"/>
              </a:cxn>
              <a:cxn ang="f45">
                <a:pos x="f62" y="f63"/>
              </a:cxn>
              <a:cxn ang="f45">
                <a:pos x="f62" y="f64"/>
              </a:cxn>
              <a:cxn ang="f45">
                <a:pos x="f62" y="f64"/>
              </a:cxn>
              <a:cxn ang="f45">
                <a:pos x="f65" y="f64"/>
              </a:cxn>
              <a:cxn ang="f45">
                <a:pos x="f65" y="f64"/>
              </a:cxn>
              <a:cxn ang="f45">
                <a:pos x="f65" y="f63"/>
              </a:cxn>
              <a:cxn ang="f45">
                <a:pos x="f58" y="f59"/>
              </a:cxn>
            </a:cxnLst>
            <a:rect l="f54" t="f57" r="f55" b="f56"/>
            <a:pathLst>
              <a:path w="4762554" h="2105024">
                <a:moveTo>
                  <a:pt x="f8" y="f5"/>
                </a:moveTo>
                <a:lnTo>
                  <a:pt x="f9" y="f10"/>
                </a:lnTo>
                <a:cubicBezTo>
                  <a:pt x="f11" y="f10"/>
                  <a:pt x="f12" y="f13"/>
                  <a:pt x="f12" y="f14"/>
                </a:cubicBezTo>
                <a:lnTo>
                  <a:pt x="f12" y="f7"/>
                </a:lnTo>
                <a:lnTo>
                  <a:pt x="f12" y="f7"/>
                </a:lnTo>
                <a:lnTo>
                  <a:pt x="f5" y="f7"/>
                </a:lnTo>
                <a:lnTo>
                  <a:pt x="f5" y="f7"/>
                </a:lnTo>
                <a:lnTo>
                  <a:pt x="f5" y="f14"/>
                </a:lnTo>
                <a:cubicBezTo>
                  <a:pt x="f5" y="f13"/>
                  <a:pt x="f15" y="f5"/>
                  <a:pt x="f8" y="f5"/>
                </a:cubicBezTo>
                <a:close/>
              </a:path>
            </a:pathLst>
          </a:custGeom>
          <a:noFill/>
          <a:ln w="25402" cap="flat">
            <a:solidFill>
              <a:srgbClr val="DCB67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ZoneTexte 9">
            <a:extLst>
              <a:ext uri="{FF2B5EF4-FFF2-40B4-BE49-F238E27FC236}">
                <a16:creationId xmlns:a16="http://schemas.microsoft.com/office/drawing/2014/main" id="{E9EE3F68-2DA3-4C09-8213-7213E8E0B989}"/>
              </a:ext>
            </a:extLst>
          </p:cNvPr>
          <p:cNvSpPr txBox="1"/>
          <p:nvPr/>
        </p:nvSpPr>
        <p:spPr>
          <a:xfrm>
            <a:off x="5214942" y="2904737"/>
            <a:ext cx="378142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30000">
                <a:solidFill>
                  <a:srgbClr val="DCB672"/>
                </a:solidFill>
                <a:uFillTx/>
                <a:latin typeface="Exo (TT) Bold"/>
              </a:rPr>
              <a:t>NOS AUTRES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30000">
                <a:solidFill>
                  <a:srgbClr val="DCB672"/>
                </a:solidFill>
                <a:uFillTx/>
                <a:latin typeface="Exo (TT) Bold"/>
              </a:rPr>
              <a:t>SERVICES 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C2B8C2E-79B9-4FB5-84B7-E2AC643EB897}"/>
              </a:ext>
            </a:extLst>
          </p:cNvPr>
          <p:cNvSpPr/>
          <p:nvPr/>
        </p:nvSpPr>
        <p:spPr>
          <a:xfrm>
            <a:off x="371475" y="8029574"/>
            <a:ext cx="6848471" cy="2333292"/>
          </a:xfrm>
          <a:prstGeom prst="rect">
            <a:avLst/>
          </a:prstGeom>
          <a:noFill/>
          <a:ln w="25402" cap="flat">
            <a:solidFill>
              <a:srgbClr val="DCB67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ZoneTexte 12">
            <a:extLst>
              <a:ext uri="{FF2B5EF4-FFF2-40B4-BE49-F238E27FC236}">
                <a16:creationId xmlns:a16="http://schemas.microsoft.com/office/drawing/2014/main" id="{F484FF9C-B547-4CCC-A34A-9FFA003006CA}"/>
              </a:ext>
            </a:extLst>
          </p:cNvPr>
          <p:cNvSpPr txBox="1"/>
          <p:nvPr/>
        </p:nvSpPr>
        <p:spPr>
          <a:xfrm>
            <a:off x="438153" y="8223308"/>
            <a:ext cx="4495803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30000" dirty="0">
                <a:solidFill>
                  <a:srgbClr val="DCB672"/>
                </a:solidFill>
                <a:uFillTx/>
                <a:latin typeface="Exo (TT) Bold"/>
              </a:rPr>
              <a:t>CONTACTS</a:t>
            </a:r>
            <a:endParaRPr lang="fr-FR" sz="2400" b="0" i="0" u="none" strike="noStrike" kern="1200" cap="none" spc="0" baseline="30000" dirty="0">
              <a:solidFill>
                <a:srgbClr val="194079"/>
              </a:solidFill>
              <a:uFillTx/>
              <a:latin typeface="Exo (TT) Medium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i="0" u="none" strike="noStrike" kern="1200" cap="none" spc="0" baseline="30000" dirty="0">
                <a:solidFill>
                  <a:srgbClr val="194079"/>
                </a:solidFill>
                <a:uFillTx/>
                <a:latin typeface="Exo (TT) Medium"/>
              </a:rPr>
              <a:t>Nos équipes se tiennent à votre disposition </a:t>
            </a:r>
            <a:br>
              <a:rPr lang="fr-FR" sz="1400" i="0" u="none" strike="noStrike" kern="1200" cap="none" spc="0" baseline="30000" dirty="0">
                <a:solidFill>
                  <a:srgbClr val="194079"/>
                </a:solidFill>
                <a:uFillTx/>
                <a:latin typeface="Exo (TT) Medium"/>
              </a:rPr>
            </a:br>
            <a:r>
              <a:rPr lang="fr-FR" sz="1400" i="0" u="none" strike="noStrike" kern="1200" cap="none" spc="0" baseline="30000" dirty="0">
                <a:solidFill>
                  <a:srgbClr val="194079"/>
                </a:solidFill>
                <a:uFillTx/>
                <a:latin typeface="Exo (TT) Medium"/>
              </a:rPr>
              <a:t>pour répondre à vos questions :</a:t>
            </a:r>
            <a:endParaRPr lang="fr-FR" sz="140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ZoneTexte 15">
            <a:extLst>
              <a:ext uri="{FF2B5EF4-FFF2-40B4-BE49-F238E27FC236}">
                <a16:creationId xmlns:a16="http://schemas.microsoft.com/office/drawing/2014/main" id="{8B81A861-FE20-4AE9-B272-0C1BA61AED83}"/>
              </a:ext>
            </a:extLst>
          </p:cNvPr>
          <p:cNvSpPr txBox="1"/>
          <p:nvPr/>
        </p:nvSpPr>
        <p:spPr>
          <a:xfrm>
            <a:off x="5214942" y="3489514"/>
            <a:ext cx="1852610" cy="3787591"/>
          </a:xfrm>
          <a:prstGeom prst="rect">
            <a:avLst/>
          </a:prstGeom>
          <a:solidFill>
            <a:srgbClr val="F8F0E3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ZoneTexte 16">
            <a:extLst>
              <a:ext uri="{FF2B5EF4-FFF2-40B4-BE49-F238E27FC236}">
                <a16:creationId xmlns:a16="http://schemas.microsoft.com/office/drawing/2014/main" id="{4C4B850D-0F23-44F6-9D0F-B523860FDD20}"/>
              </a:ext>
            </a:extLst>
          </p:cNvPr>
          <p:cNvSpPr txBox="1"/>
          <p:nvPr/>
        </p:nvSpPr>
        <p:spPr>
          <a:xfrm>
            <a:off x="542925" y="8910672"/>
            <a:ext cx="6524628" cy="1243035"/>
          </a:xfrm>
          <a:prstGeom prst="rect">
            <a:avLst/>
          </a:prstGeom>
          <a:solidFill>
            <a:srgbClr val="F8F0E3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264</TotalTime>
  <Words>89</Words>
  <Application>Microsoft Office PowerPoint</Application>
  <PresentationFormat>Personnalisé</PresentationFormat>
  <Paragraphs>11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Exo (TT) Bold</vt:lpstr>
      <vt:lpstr>Exo (TT) Medium</vt:lpstr>
      <vt:lpstr>Exo (TT) SemiBold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Delay</dc:creator>
  <cp:lastModifiedBy>Nathalie Delay</cp:lastModifiedBy>
  <cp:revision>11</cp:revision>
  <dcterms:created xsi:type="dcterms:W3CDTF">2022-03-17T09:45:50Z</dcterms:created>
  <dcterms:modified xsi:type="dcterms:W3CDTF">2022-03-17T21:39:56Z</dcterms:modified>
</cp:coreProperties>
</file>