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3" r:id="rId3"/>
    <p:sldId id="284" r:id="rId4"/>
    <p:sldId id="296" r:id="rId5"/>
    <p:sldId id="306" r:id="rId6"/>
    <p:sldId id="310" r:id="rId7"/>
    <p:sldId id="307" r:id="rId8"/>
    <p:sldId id="308" r:id="rId9"/>
    <p:sldId id="311" r:id="rId10"/>
    <p:sldId id="312" r:id="rId11"/>
    <p:sldId id="309" r:id="rId12"/>
    <p:sldId id="313" r:id="rId13"/>
    <p:sldId id="314" r:id="rId14"/>
    <p:sldId id="319" r:id="rId15"/>
    <p:sldId id="320" r:id="rId16"/>
    <p:sldId id="321" r:id="rId17"/>
    <p:sldId id="323" r:id="rId18"/>
    <p:sldId id="285" r:id="rId19"/>
    <p:sldId id="299" r:id="rId20"/>
    <p:sldId id="329" r:id="rId21"/>
    <p:sldId id="301" r:id="rId22"/>
    <p:sldId id="302" r:id="rId23"/>
    <p:sldId id="304" r:id="rId24"/>
    <p:sldId id="324" r:id="rId25"/>
    <p:sldId id="327" r:id="rId26"/>
    <p:sldId id="332" r:id="rId27"/>
    <p:sldId id="328" r:id="rId28"/>
    <p:sldId id="325" r:id="rId29"/>
    <p:sldId id="330" r:id="rId30"/>
    <p:sldId id="333" r:id="rId31"/>
    <p:sldId id="331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3891" autoAdjust="0"/>
  </p:normalViewPr>
  <p:slideViewPr>
    <p:cSldViewPr snapToGrid="0" snapToObjects="1">
      <p:cViewPr varScale="1">
        <p:scale>
          <a:sx n="94" d="100"/>
          <a:sy n="94" d="100"/>
        </p:scale>
        <p:origin x="27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F20DC-3390-8841-B968-5E1603F64B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8781FD-0645-C841-811B-0D00CCE29C21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3200" dirty="0">
              <a:solidFill>
                <a:schemeClr val="tx1"/>
              </a:solidFill>
            </a:rPr>
            <a:t>LE COMITE DE PRESIDENCE</a:t>
          </a:r>
        </a:p>
      </dgm:t>
    </dgm:pt>
    <dgm:pt modelId="{62E32AC4-731E-5647-8074-AA994064F52D}" type="parTrans" cxnId="{D22F7827-100D-954C-9AFC-E574D52CFBCB}">
      <dgm:prSet/>
      <dgm:spPr/>
      <dgm:t>
        <a:bodyPr/>
        <a:lstStyle/>
        <a:p>
          <a:endParaRPr lang="fr-FR"/>
        </a:p>
      </dgm:t>
    </dgm:pt>
    <dgm:pt modelId="{43A59FD6-24D7-CE47-A659-6D3D6BAE5BA3}" type="sibTrans" cxnId="{D22F7827-100D-954C-9AFC-E574D52CFBCB}">
      <dgm:prSet/>
      <dgm:spPr/>
      <dgm:t>
        <a:bodyPr/>
        <a:lstStyle/>
        <a:p>
          <a:endParaRPr lang="fr-FR"/>
        </a:p>
      </dgm:t>
    </dgm:pt>
    <dgm:pt modelId="{B9A64BE7-0841-9E49-8E17-3FCE22321CBB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Béchir CHEBBAH</a:t>
          </a:r>
        </a:p>
        <a:p>
          <a:r>
            <a:rPr lang="fr-FR" dirty="0">
              <a:solidFill>
                <a:schemeClr val="tx1"/>
              </a:solidFill>
            </a:rPr>
            <a:t>Co-Président</a:t>
          </a:r>
        </a:p>
        <a:p>
          <a:r>
            <a:rPr lang="fr-FR" dirty="0">
              <a:solidFill>
                <a:schemeClr val="tx1"/>
              </a:solidFill>
            </a:rPr>
            <a:t>Représentant permanent UNASA</a:t>
          </a:r>
        </a:p>
      </dgm:t>
    </dgm:pt>
    <dgm:pt modelId="{A9B365BD-5D16-B044-8855-76F915A3602F}" type="parTrans" cxnId="{81C19A85-78F9-B643-AD1B-8B775BE76A6E}">
      <dgm:prSet/>
      <dgm:spPr/>
      <dgm:t>
        <a:bodyPr/>
        <a:lstStyle/>
        <a:p>
          <a:endParaRPr lang="fr-FR"/>
        </a:p>
      </dgm:t>
    </dgm:pt>
    <dgm:pt modelId="{89659F23-F310-F34E-A560-56A3E7ADB0EC}" type="sibTrans" cxnId="{81C19A85-78F9-B643-AD1B-8B775BE76A6E}">
      <dgm:prSet/>
      <dgm:spPr/>
      <dgm:t>
        <a:bodyPr/>
        <a:lstStyle/>
        <a:p>
          <a:endParaRPr lang="fr-FR"/>
        </a:p>
      </dgm:t>
    </dgm:pt>
    <dgm:pt modelId="{36968753-C320-644C-BF0A-4B9E442C041E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Alain CONESA</a:t>
          </a:r>
        </a:p>
        <a:p>
          <a:r>
            <a:rPr lang="fr-FR" dirty="0">
              <a:solidFill>
                <a:srgbClr val="002060"/>
              </a:solidFill>
            </a:rPr>
            <a:t>Président exécutif</a:t>
          </a:r>
        </a:p>
      </dgm:t>
    </dgm:pt>
    <dgm:pt modelId="{D8DEF518-71AC-D84A-A39C-13473AA6E75D}" type="parTrans" cxnId="{95BA0347-4C79-6949-A254-262CD583A64F}">
      <dgm:prSet/>
      <dgm:spPr/>
      <dgm:t>
        <a:bodyPr/>
        <a:lstStyle/>
        <a:p>
          <a:endParaRPr lang="fr-FR"/>
        </a:p>
      </dgm:t>
    </dgm:pt>
    <dgm:pt modelId="{95C5ECE0-EC43-1143-B61E-09577E8E8BF6}" type="sibTrans" cxnId="{95BA0347-4C79-6949-A254-262CD583A64F}">
      <dgm:prSet/>
      <dgm:spPr/>
      <dgm:t>
        <a:bodyPr/>
        <a:lstStyle/>
        <a:p>
          <a:endParaRPr lang="fr-FR"/>
        </a:p>
      </dgm:t>
    </dgm:pt>
    <dgm:pt modelId="{EA821CB3-548D-904E-883C-5373F500FEFA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Yves MARMONT</a:t>
          </a:r>
        </a:p>
        <a:p>
          <a:r>
            <a:rPr lang="fr-FR" dirty="0">
              <a:solidFill>
                <a:srgbClr val="002060"/>
              </a:solidFill>
            </a:rPr>
            <a:t>Co-Président</a:t>
          </a:r>
        </a:p>
        <a:p>
          <a:r>
            <a:rPr lang="fr-FR" dirty="0">
              <a:solidFill>
                <a:srgbClr val="002060"/>
              </a:solidFill>
            </a:rPr>
            <a:t>Représentant permanent FCGA</a:t>
          </a:r>
        </a:p>
      </dgm:t>
    </dgm:pt>
    <dgm:pt modelId="{2991E4F4-E521-174C-849F-9814D6F4FA05}" type="parTrans" cxnId="{F3266D89-EA34-9E41-9211-159A5C6AE54A}">
      <dgm:prSet/>
      <dgm:spPr/>
      <dgm:t>
        <a:bodyPr/>
        <a:lstStyle/>
        <a:p>
          <a:endParaRPr lang="fr-FR"/>
        </a:p>
      </dgm:t>
    </dgm:pt>
    <dgm:pt modelId="{6764A59F-0AAA-0245-A519-24569B6F3636}" type="sibTrans" cxnId="{F3266D89-EA34-9E41-9211-159A5C6AE54A}">
      <dgm:prSet/>
      <dgm:spPr/>
      <dgm:t>
        <a:bodyPr/>
        <a:lstStyle/>
        <a:p>
          <a:endParaRPr lang="fr-FR"/>
        </a:p>
      </dgm:t>
    </dgm:pt>
    <dgm:pt modelId="{0F6BC5F5-A329-1B45-B56A-FA516DEA9DDB}" type="pres">
      <dgm:prSet presAssocID="{C1EF20DC-3390-8841-B968-5E1603F64B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F32DD2-AAF3-664D-A0CF-D880F3E1B538}" type="pres">
      <dgm:prSet presAssocID="{EF8781FD-0645-C841-811B-0D00CCE29C21}" presName="hierRoot1" presStyleCnt="0">
        <dgm:presLayoutVars>
          <dgm:hierBranch val="init"/>
        </dgm:presLayoutVars>
      </dgm:prSet>
      <dgm:spPr/>
    </dgm:pt>
    <dgm:pt modelId="{841ED392-9771-114F-AD6E-CA4B87757CD5}" type="pres">
      <dgm:prSet presAssocID="{EF8781FD-0645-C841-811B-0D00CCE29C21}" presName="rootComposite1" presStyleCnt="0"/>
      <dgm:spPr/>
    </dgm:pt>
    <dgm:pt modelId="{8FC1ABBF-89A9-9A42-9C2D-2730D3D37FE9}" type="pres">
      <dgm:prSet presAssocID="{EF8781FD-0645-C841-811B-0D00CCE29C21}" presName="rootText1" presStyleLbl="node0" presStyleIdx="0" presStyleCnt="1" custScaleX="215646">
        <dgm:presLayoutVars>
          <dgm:chPref val="3"/>
        </dgm:presLayoutVars>
      </dgm:prSet>
      <dgm:spPr/>
    </dgm:pt>
    <dgm:pt modelId="{410537D2-F990-6F4E-B6FE-21E130A30504}" type="pres">
      <dgm:prSet presAssocID="{EF8781FD-0645-C841-811B-0D00CCE29C21}" presName="rootConnector1" presStyleLbl="node1" presStyleIdx="0" presStyleCnt="0"/>
      <dgm:spPr/>
    </dgm:pt>
    <dgm:pt modelId="{CD54EA25-A658-F54E-B41F-DE7279D12BBC}" type="pres">
      <dgm:prSet presAssocID="{EF8781FD-0645-C841-811B-0D00CCE29C21}" presName="hierChild2" presStyleCnt="0"/>
      <dgm:spPr/>
    </dgm:pt>
    <dgm:pt modelId="{F9D4B83E-97E9-E34D-BCD1-3D69F02314BC}" type="pres">
      <dgm:prSet presAssocID="{A9B365BD-5D16-B044-8855-76F915A3602F}" presName="Name37" presStyleLbl="parChTrans1D2" presStyleIdx="0" presStyleCnt="3"/>
      <dgm:spPr/>
    </dgm:pt>
    <dgm:pt modelId="{49FE18EF-1C1A-AB4F-884A-6CB50E40A450}" type="pres">
      <dgm:prSet presAssocID="{B9A64BE7-0841-9E49-8E17-3FCE22321CBB}" presName="hierRoot2" presStyleCnt="0">
        <dgm:presLayoutVars>
          <dgm:hierBranch val="init"/>
        </dgm:presLayoutVars>
      </dgm:prSet>
      <dgm:spPr/>
    </dgm:pt>
    <dgm:pt modelId="{CB4569A6-BB5D-044F-BAA8-0E0CF82827AB}" type="pres">
      <dgm:prSet presAssocID="{B9A64BE7-0841-9E49-8E17-3FCE22321CBB}" presName="rootComposite" presStyleCnt="0"/>
      <dgm:spPr/>
    </dgm:pt>
    <dgm:pt modelId="{B2BD197D-B7E9-1F4E-BC05-2420402856F4}" type="pres">
      <dgm:prSet presAssocID="{B9A64BE7-0841-9E49-8E17-3FCE22321CBB}" presName="rootText" presStyleLbl="node2" presStyleIdx="0" presStyleCnt="3">
        <dgm:presLayoutVars>
          <dgm:chPref val="3"/>
        </dgm:presLayoutVars>
      </dgm:prSet>
      <dgm:spPr/>
    </dgm:pt>
    <dgm:pt modelId="{C9DFF19C-0E28-3744-A439-24CCF90E940C}" type="pres">
      <dgm:prSet presAssocID="{B9A64BE7-0841-9E49-8E17-3FCE22321CBB}" presName="rootConnector" presStyleLbl="node2" presStyleIdx="0" presStyleCnt="3"/>
      <dgm:spPr/>
    </dgm:pt>
    <dgm:pt modelId="{F565CFEC-ED76-0244-9042-E74E60A8A697}" type="pres">
      <dgm:prSet presAssocID="{B9A64BE7-0841-9E49-8E17-3FCE22321CBB}" presName="hierChild4" presStyleCnt="0"/>
      <dgm:spPr/>
    </dgm:pt>
    <dgm:pt modelId="{D63ABB34-27C8-2E45-9804-2895386244EE}" type="pres">
      <dgm:prSet presAssocID="{B9A64BE7-0841-9E49-8E17-3FCE22321CBB}" presName="hierChild5" presStyleCnt="0"/>
      <dgm:spPr/>
    </dgm:pt>
    <dgm:pt modelId="{08B22AD9-6F40-2D4A-92BD-822D0316E397}" type="pres">
      <dgm:prSet presAssocID="{D8DEF518-71AC-D84A-A39C-13473AA6E75D}" presName="Name37" presStyleLbl="parChTrans1D2" presStyleIdx="1" presStyleCnt="3"/>
      <dgm:spPr/>
    </dgm:pt>
    <dgm:pt modelId="{5535E23B-0947-5947-917A-A2005ECAA14E}" type="pres">
      <dgm:prSet presAssocID="{36968753-C320-644C-BF0A-4B9E442C041E}" presName="hierRoot2" presStyleCnt="0">
        <dgm:presLayoutVars>
          <dgm:hierBranch val="init"/>
        </dgm:presLayoutVars>
      </dgm:prSet>
      <dgm:spPr/>
    </dgm:pt>
    <dgm:pt modelId="{00E8C5A5-2076-BA49-B912-B14EFB3E2562}" type="pres">
      <dgm:prSet presAssocID="{36968753-C320-644C-BF0A-4B9E442C041E}" presName="rootComposite" presStyleCnt="0"/>
      <dgm:spPr/>
    </dgm:pt>
    <dgm:pt modelId="{019643A1-9948-DA42-A20B-4849999D7201}" type="pres">
      <dgm:prSet presAssocID="{36968753-C320-644C-BF0A-4B9E442C041E}" presName="rootText" presStyleLbl="node2" presStyleIdx="1" presStyleCnt="3">
        <dgm:presLayoutVars>
          <dgm:chPref val="3"/>
        </dgm:presLayoutVars>
      </dgm:prSet>
      <dgm:spPr/>
    </dgm:pt>
    <dgm:pt modelId="{A83FF4D4-381F-0349-9286-3BD48E852A85}" type="pres">
      <dgm:prSet presAssocID="{36968753-C320-644C-BF0A-4B9E442C041E}" presName="rootConnector" presStyleLbl="node2" presStyleIdx="1" presStyleCnt="3"/>
      <dgm:spPr/>
    </dgm:pt>
    <dgm:pt modelId="{191615B6-34FC-CF4F-B33F-8A4CDF02BACA}" type="pres">
      <dgm:prSet presAssocID="{36968753-C320-644C-BF0A-4B9E442C041E}" presName="hierChild4" presStyleCnt="0"/>
      <dgm:spPr/>
    </dgm:pt>
    <dgm:pt modelId="{6A4F805A-F2D3-4B44-A894-0D71942C0C03}" type="pres">
      <dgm:prSet presAssocID="{36968753-C320-644C-BF0A-4B9E442C041E}" presName="hierChild5" presStyleCnt="0"/>
      <dgm:spPr/>
    </dgm:pt>
    <dgm:pt modelId="{3E022A36-533E-6846-8C15-20E3D027E315}" type="pres">
      <dgm:prSet presAssocID="{2991E4F4-E521-174C-849F-9814D6F4FA05}" presName="Name37" presStyleLbl="parChTrans1D2" presStyleIdx="2" presStyleCnt="3"/>
      <dgm:spPr/>
    </dgm:pt>
    <dgm:pt modelId="{91CAD23A-2920-544E-B353-68D5FE2E6BBA}" type="pres">
      <dgm:prSet presAssocID="{EA821CB3-548D-904E-883C-5373F500FEFA}" presName="hierRoot2" presStyleCnt="0">
        <dgm:presLayoutVars>
          <dgm:hierBranch val="init"/>
        </dgm:presLayoutVars>
      </dgm:prSet>
      <dgm:spPr/>
    </dgm:pt>
    <dgm:pt modelId="{51488491-4D1F-7948-870B-7E07B585A3E6}" type="pres">
      <dgm:prSet presAssocID="{EA821CB3-548D-904E-883C-5373F500FEFA}" presName="rootComposite" presStyleCnt="0"/>
      <dgm:spPr/>
    </dgm:pt>
    <dgm:pt modelId="{8B09E3F2-0DA8-8B4E-9BE4-5825CC51E633}" type="pres">
      <dgm:prSet presAssocID="{EA821CB3-548D-904E-883C-5373F500FEFA}" presName="rootText" presStyleLbl="node2" presStyleIdx="2" presStyleCnt="3">
        <dgm:presLayoutVars>
          <dgm:chPref val="3"/>
        </dgm:presLayoutVars>
      </dgm:prSet>
      <dgm:spPr/>
    </dgm:pt>
    <dgm:pt modelId="{07787FE8-9F6E-9D45-A895-ED8085393722}" type="pres">
      <dgm:prSet presAssocID="{EA821CB3-548D-904E-883C-5373F500FEFA}" presName="rootConnector" presStyleLbl="node2" presStyleIdx="2" presStyleCnt="3"/>
      <dgm:spPr/>
    </dgm:pt>
    <dgm:pt modelId="{709A81FC-938C-9747-B8CE-91DCD1A48DD5}" type="pres">
      <dgm:prSet presAssocID="{EA821CB3-548D-904E-883C-5373F500FEFA}" presName="hierChild4" presStyleCnt="0"/>
      <dgm:spPr/>
    </dgm:pt>
    <dgm:pt modelId="{CAEC384B-7714-1042-AF02-F5E681581EAC}" type="pres">
      <dgm:prSet presAssocID="{EA821CB3-548D-904E-883C-5373F500FEFA}" presName="hierChild5" presStyleCnt="0"/>
      <dgm:spPr/>
    </dgm:pt>
    <dgm:pt modelId="{CABE5A09-7310-844A-A1C6-DF6402C39FE5}" type="pres">
      <dgm:prSet presAssocID="{EF8781FD-0645-C841-811B-0D00CCE29C21}" presName="hierChild3" presStyleCnt="0"/>
      <dgm:spPr/>
    </dgm:pt>
  </dgm:ptLst>
  <dgm:cxnLst>
    <dgm:cxn modelId="{2F8F8806-510B-1F47-9D72-D29D2ACC935D}" type="presOf" srcId="{36968753-C320-644C-BF0A-4B9E442C041E}" destId="{A83FF4D4-381F-0349-9286-3BD48E852A85}" srcOrd="1" destOrd="0" presId="urn:microsoft.com/office/officeart/2005/8/layout/orgChart1"/>
    <dgm:cxn modelId="{15633307-F99A-3E40-8F92-0B26C7F0506C}" type="presOf" srcId="{B9A64BE7-0841-9E49-8E17-3FCE22321CBB}" destId="{B2BD197D-B7E9-1F4E-BC05-2420402856F4}" srcOrd="0" destOrd="0" presId="urn:microsoft.com/office/officeart/2005/8/layout/orgChart1"/>
    <dgm:cxn modelId="{D22F7827-100D-954C-9AFC-E574D52CFBCB}" srcId="{C1EF20DC-3390-8841-B968-5E1603F64BCC}" destId="{EF8781FD-0645-C841-811B-0D00CCE29C21}" srcOrd="0" destOrd="0" parTransId="{62E32AC4-731E-5647-8074-AA994064F52D}" sibTransId="{43A59FD6-24D7-CE47-A659-6D3D6BAE5BA3}"/>
    <dgm:cxn modelId="{9721C82D-6CF4-1947-99A5-F4AA5D300711}" type="presOf" srcId="{EF8781FD-0645-C841-811B-0D00CCE29C21}" destId="{410537D2-F990-6F4E-B6FE-21E130A30504}" srcOrd="1" destOrd="0" presId="urn:microsoft.com/office/officeart/2005/8/layout/orgChart1"/>
    <dgm:cxn modelId="{D0F66D3A-09B4-7C4F-9BFA-DBFB3A7EAB91}" type="presOf" srcId="{D8DEF518-71AC-D84A-A39C-13473AA6E75D}" destId="{08B22AD9-6F40-2D4A-92BD-822D0316E397}" srcOrd="0" destOrd="0" presId="urn:microsoft.com/office/officeart/2005/8/layout/orgChart1"/>
    <dgm:cxn modelId="{95BA0347-4C79-6949-A254-262CD583A64F}" srcId="{EF8781FD-0645-C841-811B-0D00CCE29C21}" destId="{36968753-C320-644C-BF0A-4B9E442C041E}" srcOrd="1" destOrd="0" parTransId="{D8DEF518-71AC-D84A-A39C-13473AA6E75D}" sibTransId="{95C5ECE0-EC43-1143-B61E-09577E8E8BF6}"/>
    <dgm:cxn modelId="{87F7EB59-A463-064B-8FD4-4A74D5FDD376}" type="presOf" srcId="{EA821CB3-548D-904E-883C-5373F500FEFA}" destId="{07787FE8-9F6E-9D45-A895-ED8085393722}" srcOrd="1" destOrd="0" presId="urn:microsoft.com/office/officeart/2005/8/layout/orgChart1"/>
    <dgm:cxn modelId="{88007365-11FF-F840-BAC6-BDB5E2FA9CB3}" type="presOf" srcId="{36968753-C320-644C-BF0A-4B9E442C041E}" destId="{019643A1-9948-DA42-A20B-4849999D7201}" srcOrd="0" destOrd="0" presId="urn:microsoft.com/office/officeart/2005/8/layout/orgChart1"/>
    <dgm:cxn modelId="{81C19A85-78F9-B643-AD1B-8B775BE76A6E}" srcId="{EF8781FD-0645-C841-811B-0D00CCE29C21}" destId="{B9A64BE7-0841-9E49-8E17-3FCE22321CBB}" srcOrd="0" destOrd="0" parTransId="{A9B365BD-5D16-B044-8855-76F915A3602F}" sibTransId="{89659F23-F310-F34E-A560-56A3E7ADB0EC}"/>
    <dgm:cxn modelId="{F3266D89-EA34-9E41-9211-159A5C6AE54A}" srcId="{EF8781FD-0645-C841-811B-0D00CCE29C21}" destId="{EA821CB3-548D-904E-883C-5373F500FEFA}" srcOrd="2" destOrd="0" parTransId="{2991E4F4-E521-174C-849F-9814D6F4FA05}" sibTransId="{6764A59F-0AAA-0245-A519-24569B6F3636}"/>
    <dgm:cxn modelId="{137B4997-64C2-C847-B864-6101FF0D53D9}" type="presOf" srcId="{A9B365BD-5D16-B044-8855-76F915A3602F}" destId="{F9D4B83E-97E9-E34D-BCD1-3D69F02314BC}" srcOrd="0" destOrd="0" presId="urn:microsoft.com/office/officeart/2005/8/layout/orgChart1"/>
    <dgm:cxn modelId="{7CC31F9B-4E0F-CB43-9B4A-F9C484376375}" type="presOf" srcId="{C1EF20DC-3390-8841-B968-5E1603F64BCC}" destId="{0F6BC5F5-A329-1B45-B56A-FA516DEA9DDB}" srcOrd="0" destOrd="0" presId="urn:microsoft.com/office/officeart/2005/8/layout/orgChart1"/>
    <dgm:cxn modelId="{B65330CD-3DB3-5C4F-A864-1F1A255C7399}" type="presOf" srcId="{2991E4F4-E521-174C-849F-9814D6F4FA05}" destId="{3E022A36-533E-6846-8C15-20E3D027E315}" srcOrd="0" destOrd="0" presId="urn:microsoft.com/office/officeart/2005/8/layout/orgChart1"/>
    <dgm:cxn modelId="{C0BBD0D1-5596-E548-9845-F32B93CF0D2B}" type="presOf" srcId="{EF8781FD-0645-C841-811B-0D00CCE29C21}" destId="{8FC1ABBF-89A9-9A42-9C2D-2730D3D37FE9}" srcOrd="0" destOrd="0" presId="urn:microsoft.com/office/officeart/2005/8/layout/orgChart1"/>
    <dgm:cxn modelId="{DBE107E2-983C-CC4F-8F14-187126B6612C}" type="presOf" srcId="{EA821CB3-548D-904E-883C-5373F500FEFA}" destId="{8B09E3F2-0DA8-8B4E-9BE4-5825CC51E633}" srcOrd="0" destOrd="0" presId="urn:microsoft.com/office/officeart/2005/8/layout/orgChart1"/>
    <dgm:cxn modelId="{010856ED-03A5-4840-AD2F-605159D685F4}" type="presOf" srcId="{B9A64BE7-0841-9E49-8E17-3FCE22321CBB}" destId="{C9DFF19C-0E28-3744-A439-24CCF90E940C}" srcOrd="1" destOrd="0" presId="urn:microsoft.com/office/officeart/2005/8/layout/orgChart1"/>
    <dgm:cxn modelId="{9651F826-0533-5D45-830E-E0B491DFFAF5}" type="presParOf" srcId="{0F6BC5F5-A329-1B45-B56A-FA516DEA9DDB}" destId="{EAF32DD2-AAF3-664D-A0CF-D880F3E1B538}" srcOrd="0" destOrd="0" presId="urn:microsoft.com/office/officeart/2005/8/layout/orgChart1"/>
    <dgm:cxn modelId="{2B64B98D-7E42-EB47-9E1E-1DF970D803D8}" type="presParOf" srcId="{EAF32DD2-AAF3-664D-A0CF-D880F3E1B538}" destId="{841ED392-9771-114F-AD6E-CA4B87757CD5}" srcOrd="0" destOrd="0" presId="urn:microsoft.com/office/officeart/2005/8/layout/orgChart1"/>
    <dgm:cxn modelId="{C9009022-0E2D-8241-BF2E-73CFEDFDF987}" type="presParOf" srcId="{841ED392-9771-114F-AD6E-CA4B87757CD5}" destId="{8FC1ABBF-89A9-9A42-9C2D-2730D3D37FE9}" srcOrd="0" destOrd="0" presId="urn:microsoft.com/office/officeart/2005/8/layout/orgChart1"/>
    <dgm:cxn modelId="{1AB5AF38-0162-0349-AF28-DBCC9D7F74FE}" type="presParOf" srcId="{841ED392-9771-114F-AD6E-CA4B87757CD5}" destId="{410537D2-F990-6F4E-B6FE-21E130A30504}" srcOrd="1" destOrd="0" presId="urn:microsoft.com/office/officeart/2005/8/layout/orgChart1"/>
    <dgm:cxn modelId="{CA6F9494-05E6-364E-A344-C9CBECF8E025}" type="presParOf" srcId="{EAF32DD2-AAF3-664D-A0CF-D880F3E1B538}" destId="{CD54EA25-A658-F54E-B41F-DE7279D12BBC}" srcOrd="1" destOrd="0" presId="urn:microsoft.com/office/officeart/2005/8/layout/orgChart1"/>
    <dgm:cxn modelId="{A45B9D61-99DA-5F41-8960-B2655913C629}" type="presParOf" srcId="{CD54EA25-A658-F54E-B41F-DE7279D12BBC}" destId="{F9D4B83E-97E9-E34D-BCD1-3D69F02314BC}" srcOrd="0" destOrd="0" presId="urn:microsoft.com/office/officeart/2005/8/layout/orgChart1"/>
    <dgm:cxn modelId="{CBFD86EE-FD9D-D742-9C45-DDC98C51D6CD}" type="presParOf" srcId="{CD54EA25-A658-F54E-B41F-DE7279D12BBC}" destId="{49FE18EF-1C1A-AB4F-884A-6CB50E40A450}" srcOrd="1" destOrd="0" presId="urn:microsoft.com/office/officeart/2005/8/layout/orgChart1"/>
    <dgm:cxn modelId="{BA64F358-55ED-F24D-B5B3-0447B8A51C5D}" type="presParOf" srcId="{49FE18EF-1C1A-AB4F-884A-6CB50E40A450}" destId="{CB4569A6-BB5D-044F-BAA8-0E0CF82827AB}" srcOrd="0" destOrd="0" presId="urn:microsoft.com/office/officeart/2005/8/layout/orgChart1"/>
    <dgm:cxn modelId="{D0417C69-75F6-5946-853F-2B0FD89C5956}" type="presParOf" srcId="{CB4569A6-BB5D-044F-BAA8-0E0CF82827AB}" destId="{B2BD197D-B7E9-1F4E-BC05-2420402856F4}" srcOrd="0" destOrd="0" presId="urn:microsoft.com/office/officeart/2005/8/layout/orgChart1"/>
    <dgm:cxn modelId="{11DCEE6A-DF93-E542-ADB2-A3FE0B65B115}" type="presParOf" srcId="{CB4569A6-BB5D-044F-BAA8-0E0CF82827AB}" destId="{C9DFF19C-0E28-3744-A439-24CCF90E940C}" srcOrd="1" destOrd="0" presId="urn:microsoft.com/office/officeart/2005/8/layout/orgChart1"/>
    <dgm:cxn modelId="{F44580EE-7772-4744-8CB0-1E704125C9F8}" type="presParOf" srcId="{49FE18EF-1C1A-AB4F-884A-6CB50E40A450}" destId="{F565CFEC-ED76-0244-9042-E74E60A8A697}" srcOrd="1" destOrd="0" presId="urn:microsoft.com/office/officeart/2005/8/layout/orgChart1"/>
    <dgm:cxn modelId="{E4515122-42A4-7847-BE33-900A0BE72568}" type="presParOf" srcId="{49FE18EF-1C1A-AB4F-884A-6CB50E40A450}" destId="{D63ABB34-27C8-2E45-9804-2895386244EE}" srcOrd="2" destOrd="0" presId="urn:microsoft.com/office/officeart/2005/8/layout/orgChart1"/>
    <dgm:cxn modelId="{8845D114-5950-6A49-97E6-E3F921E925A5}" type="presParOf" srcId="{CD54EA25-A658-F54E-B41F-DE7279D12BBC}" destId="{08B22AD9-6F40-2D4A-92BD-822D0316E397}" srcOrd="2" destOrd="0" presId="urn:microsoft.com/office/officeart/2005/8/layout/orgChart1"/>
    <dgm:cxn modelId="{A527E811-9A19-C148-A890-38A5D3FBC72D}" type="presParOf" srcId="{CD54EA25-A658-F54E-B41F-DE7279D12BBC}" destId="{5535E23B-0947-5947-917A-A2005ECAA14E}" srcOrd="3" destOrd="0" presId="urn:microsoft.com/office/officeart/2005/8/layout/orgChart1"/>
    <dgm:cxn modelId="{34F9D2BB-442B-DB41-A517-C702C27999BE}" type="presParOf" srcId="{5535E23B-0947-5947-917A-A2005ECAA14E}" destId="{00E8C5A5-2076-BA49-B912-B14EFB3E2562}" srcOrd="0" destOrd="0" presId="urn:microsoft.com/office/officeart/2005/8/layout/orgChart1"/>
    <dgm:cxn modelId="{6B83D50E-354C-1B4C-B918-FF068E1EC00D}" type="presParOf" srcId="{00E8C5A5-2076-BA49-B912-B14EFB3E2562}" destId="{019643A1-9948-DA42-A20B-4849999D7201}" srcOrd="0" destOrd="0" presId="urn:microsoft.com/office/officeart/2005/8/layout/orgChart1"/>
    <dgm:cxn modelId="{57D39172-E0F6-1146-8F8C-D4976B786525}" type="presParOf" srcId="{00E8C5A5-2076-BA49-B912-B14EFB3E2562}" destId="{A83FF4D4-381F-0349-9286-3BD48E852A85}" srcOrd="1" destOrd="0" presId="urn:microsoft.com/office/officeart/2005/8/layout/orgChart1"/>
    <dgm:cxn modelId="{012741B3-9D4A-AE4F-B0EF-0A1C73F8CBB3}" type="presParOf" srcId="{5535E23B-0947-5947-917A-A2005ECAA14E}" destId="{191615B6-34FC-CF4F-B33F-8A4CDF02BACA}" srcOrd="1" destOrd="0" presId="urn:microsoft.com/office/officeart/2005/8/layout/orgChart1"/>
    <dgm:cxn modelId="{D2276EBA-A987-D14B-B4CA-E76B1392168E}" type="presParOf" srcId="{5535E23B-0947-5947-917A-A2005ECAA14E}" destId="{6A4F805A-F2D3-4B44-A894-0D71942C0C03}" srcOrd="2" destOrd="0" presId="urn:microsoft.com/office/officeart/2005/8/layout/orgChart1"/>
    <dgm:cxn modelId="{BFBB69F8-505F-784E-B187-96E217C9D45C}" type="presParOf" srcId="{CD54EA25-A658-F54E-B41F-DE7279D12BBC}" destId="{3E022A36-533E-6846-8C15-20E3D027E315}" srcOrd="4" destOrd="0" presId="urn:microsoft.com/office/officeart/2005/8/layout/orgChart1"/>
    <dgm:cxn modelId="{6D92FE2D-0ABF-BD40-B121-8B4C750CE0B0}" type="presParOf" srcId="{CD54EA25-A658-F54E-B41F-DE7279D12BBC}" destId="{91CAD23A-2920-544E-B353-68D5FE2E6BBA}" srcOrd="5" destOrd="0" presId="urn:microsoft.com/office/officeart/2005/8/layout/orgChart1"/>
    <dgm:cxn modelId="{FD710D12-C1DB-8348-B2DF-44587E9BD9FB}" type="presParOf" srcId="{91CAD23A-2920-544E-B353-68D5FE2E6BBA}" destId="{51488491-4D1F-7948-870B-7E07B585A3E6}" srcOrd="0" destOrd="0" presId="urn:microsoft.com/office/officeart/2005/8/layout/orgChart1"/>
    <dgm:cxn modelId="{BF7A2F3C-14F9-014B-B313-E5B050294350}" type="presParOf" srcId="{51488491-4D1F-7948-870B-7E07B585A3E6}" destId="{8B09E3F2-0DA8-8B4E-9BE4-5825CC51E633}" srcOrd="0" destOrd="0" presId="urn:microsoft.com/office/officeart/2005/8/layout/orgChart1"/>
    <dgm:cxn modelId="{070C16F7-6E0E-A74F-B978-F2A480901BDD}" type="presParOf" srcId="{51488491-4D1F-7948-870B-7E07B585A3E6}" destId="{07787FE8-9F6E-9D45-A895-ED8085393722}" srcOrd="1" destOrd="0" presId="urn:microsoft.com/office/officeart/2005/8/layout/orgChart1"/>
    <dgm:cxn modelId="{2992D7F6-77FF-BE44-A623-CA1610224208}" type="presParOf" srcId="{91CAD23A-2920-544E-B353-68D5FE2E6BBA}" destId="{709A81FC-938C-9747-B8CE-91DCD1A48DD5}" srcOrd="1" destOrd="0" presId="urn:microsoft.com/office/officeart/2005/8/layout/orgChart1"/>
    <dgm:cxn modelId="{730A8CD2-386C-F74E-990F-6E606A0CDAF5}" type="presParOf" srcId="{91CAD23A-2920-544E-B353-68D5FE2E6BBA}" destId="{CAEC384B-7714-1042-AF02-F5E681581EAC}" srcOrd="2" destOrd="0" presId="urn:microsoft.com/office/officeart/2005/8/layout/orgChart1"/>
    <dgm:cxn modelId="{7BFA58F7-70B3-6449-915E-CCFFC30E0C0C}" type="presParOf" srcId="{EAF32DD2-AAF3-664D-A0CF-D880F3E1B538}" destId="{CABE5A09-7310-844A-A1C6-DF6402C39F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0DBDA-38F1-6D42-9666-6AEDFC1983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171DDC-10B4-1A41-BD2C-4EBF66321AB8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LES MEMBRES DU CONSEIL D’ADMINISTRATION </a:t>
          </a:r>
        </a:p>
      </dgm:t>
    </dgm:pt>
    <dgm:pt modelId="{0D4CEA66-3C58-E64F-8F27-267C064EE6B9}" type="parTrans" cxnId="{03A29894-CC4D-8D43-BC71-10002EAE2E5E}">
      <dgm:prSet/>
      <dgm:spPr/>
      <dgm:t>
        <a:bodyPr/>
        <a:lstStyle/>
        <a:p>
          <a:endParaRPr lang="fr-FR"/>
        </a:p>
      </dgm:t>
    </dgm:pt>
    <dgm:pt modelId="{015B82E6-1B77-4F4E-AB9C-B341398F53E3}" type="sibTrans" cxnId="{03A29894-CC4D-8D43-BC71-10002EAE2E5E}">
      <dgm:prSet/>
      <dgm:spPr/>
      <dgm:t>
        <a:bodyPr/>
        <a:lstStyle/>
        <a:p>
          <a:endParaRPr lang="fr-FR"/>
        </a:p>
      </dgm:t>
    </dgm:pt>
    <dgm:pt modelId="{E0C7FF0A-3752-7041-9880-1DEE87AE3AB3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UNASA</a:t>
          </a:r>
        </a:p>
        <a:p>
          <a:r>
            <a:rPr lang="fr-FR" b="1" dirty="0">
              <a:solidFill>
                <a:schemeClr val="tx1"/>
              </a:solidFill>
            </a:rPr>
            <a:t>Bernard BECAMEL</a:t>
          </a:r>
        </a:p>
        <a:p>
          <a:r>
            <a:rPr lang="fr-FR" b="1" dirty="0">
              <a:solidFill>
                <a:schemeClr val="tx1"/>
              </a:solidFill>
            </a:rPr>
            <a:t>Trésorier</a:t>
          </a:r>
        </a:p>
      </dgm:t>
    </dgm:pt>
    <dgm:pt modelId="{F361A24E-3B4E-264F-8144-AFFBC8495168}" type="parTrans" cxnId="{8B20873B-58F4-D74F-BDA3-012BA8C8634B}">
      <dgm:prSet/>
      <dgm:spPr/>
      <dgm:t>
        <a:bodyPr/>
        <a:lstStyle/>
        <a:p>
          <a:endParaRPr lang="fr-FR"/>
        </a:p>
      </dgm:t>
    </dgm:pt>
    <dgm:pt modelId="{E2B47B66-10F2-A84B-9F5A-2D43FA07E022}" type="sibTrans" cxnId="{8B20873B-58F4-D74F-BDA3-012BA8C8634B}">
      <dgm:prSet/>
      <dgm:spPr/>
      <dgm:t>
        <a:bodyPr/>
        <a:lstStyle/>
        <a:p>
          <a:endParaRPr lang="fr-FR"/>
        </a:p>
      </dgm:t>
    </dgm:pt>
    <dgm:pt modelId="{2615D5C5-3C3D-C043-89B5-CC68B8F105FD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UNASA </a:t>
          </a:r>
        </a:p>
        <a:p>
          <a:r>
            <a:rPr lang="fr-FR" b="1" dirty="0">
              <a:solidFill>
                <a:schemeClr val="tx1"/>
              </a:solidFill>
            </a:rPr>
            <a:t>Jean-Jacques HELLE</a:t>
          </a:r>
        </a:p>
      </dgm:t>
    </dgm:pt>
    <dgm:pt modelId="{232C2423-E640-B546-87C0-49CB456DAED7}" type="parTrans" cxnId="{6DB1F492-9B41-E240-AC8C-F414AC31D44C}">
      <dgm:prSet/>
      <dgm:spPr/>
      <dgm:t>
        <a:bodyPr/>
        <a:lstStyle/>
        <a:p>
          <a:endParaRPr lang="fr-FR"/>
        </a:p>
      </dgm:t>
    </dgm:pt>
    <dgm:pt modelId="{B769DDFD-BAE2-234C-A343-03A7FC38BE1A}" type="sibTrans" cxnId="{6DB1F492-9B41-E240-AC8C-F414AC31D44C}">
      <dgm:prSet/>
      <dgm:spPr/>
      <dgm:t>
        <a:bodyPr/>
        <a:lstStyle/>
        <a:p>
          <a:endParaRPr lang="fr-FR"/>
        </a:p>
      </dgm:t>
    </dgm:pt>
    <dgm:pt modelId="{7092A09C-19A3-A548-92A3-45FEF4E1382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UNASA </a:t>
          </a:r>
        </a:p>
        <a:p>
          <a:r>
            <a:rPr lang="fr-FR" b="1" dirty="0">
              <a:solidFill>
                <a:schemeClr val="tx1"/>
              </a:solidFill>
            </a:rPr>
            <a:t>Emmanuel HEBERT</a:t>
          </a:r>
        </a:p>
      </dgm:t>
    </dgm:pt>
    <dgm:pt modelId="{9DD6C996-02D9-5147-99F2-10A1C6009FBE}" type="parTrans" cxnId="{73A8470D-43EC-0443-86B8-169FAB042F71}">
      <dgm:prSet/>
      <dgm:spPr/>
      <dgm:t>
        <a:bodyPr/>
        <a:lstStyle/>
        <a:p>
          <a:endParaRPr lang="fr-FR"/>
        </a:p>
      </dgm:t>
    </dgm:pt>
    <dgm:pt modelId="{FA7D8719-4552-B142-9E58-53B3A45F1B16}" type="sibTrans" cxnId="{73A8470D-43EC-0443-86B8-169FAB042F71}">
      <dgm:prSet/>
      <dgm:spPr/>
      <dgm:t>
        <a:bodyPr/>
        <a:lstStyle/>
        <a:p>
          <a:endParaRPr lang="fr-FR"/>
        </a:p>
      </dgm:t>
    </dgm:pt>
    <dgm:pt modelId="{161CB9A0-3637-034E-BE9E-BF60B41C7303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FCGA </a:t>
          </a:r>
        </a:p>
        <a:p>
          <a:r>
            <a:rPr lang="fr-FR" b="1" dirty="0">
              <a:solidFill>
                <a:schemeClr val="tx1"/>
              </a:solidFill>
            </a:rPr>
            <a:t>David BLANCHARD</a:t>
          </a:r>
        </a:p>
      </dgm:t>
    </dgm:pt>
    <dgm:pt modelId="{93961F37-2712-7E4B-BA0C-C054FD9A3C31}" type="parTrans" cxnId="{EC1253A5-9DAD-1946-8788-23EB293C8AE0}">
      <dgm:prSet/>
      <dgm:spPr/>
      <dgm:t>
        <a:bodyPr/>
        <a:lstStyle/>
        <a:p>
          <a:endParaRPr lang="fr-FR"/>
        </a:p>
      </dgm:t>
    </dgm:pt>
    <dgm:pt modelId="{91FA54E6-9191-1E47-A1EC-B93D106DE9E5}" type="sibTrans" cxnId="{EC1253A5-9DAD-1946-8788-23EB293C8AE0}">
      <dgm:prSet/>
      <dgm:spPr/>
      <dgm:t>
        <a:bodyPr/>
        <a:lstStyle/>
        <a:p>
          <a:endParaRPr lang="fr-FR"/>
        </a:p>
      </dgm:t>
    </dgm:pt>
    <dgm:pt modelId="{F94385E5-9090-0048-8E9C-47DC5A94DA8D}">
      <dgm:prSet phldrT="[Texte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FCGA</a:t>
          </a:r>
        </a:p>
        <a:p>
          <a:r>
            <a:rPr lang="fr-FR" b="1" dirty="0">
              <a:solidFill>
                <a:schemeClr val="tx1"/>
              </a:solidFill>
            </a:rPr>
            <a:t>Grégoire HULIN</a:t>
          </a:r>
        </a:p>
      </dgm:t>
    </dgm:pt>
    <dgm:pt modelId="{D11E1A62-F4E7-E946-AE74-2DB4FC74D9A6}" type="parTrans" cxnId="{E2F5D2EA-BB32-134A-A145-4A6893AD9E0C}">
      <dgm:prSet/>
      <dgm:spPr/>
      <dgm:t>
        <a:bodyPr/>
        <a:lstStyle/>
        <a:p>
          <a:endParaRPr lang="fr-FR"/>
        </a:p>
      </dgm:t>
    </dgm:pt>
    <dgm:pt modelId="{4BD8628A-D7E9-F940-9C93-112D1D3F9738}" type="sibTrans" cxnId="{E2F5D2EA-BB32-134A-A145-4A6893AD9E0C}">
      <dgm:prSet/>
      <dgm:spPr/>
      <dgm:t>
        <a:bodyPr/>
        <a:lstStyle/>
        <a:p>
          <a:endParaRPr lang="fr-FR"/>
        </a:p>
      </dgm:t>
    </dgm:pt>
    <dgm:pt modelId="{155E4E33-01ED-F442-AEC7-C75F54522BF4}" type="pres">
      <dgm:prSet presAssocID="{6380DBDA-38F1-6D42-9666-6AEDFC1983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7D80E4-0D33-0942-94EC-4BE8344F6DBA}" type="pres">
      <dgm:prSet presAssocID="{97171DDC-10B4-1A41-BD2C-4EBF66321AB8}" presName="hierRoot1" presStyleCnt="0">
        <dgm:presLayoutVars>
          <dgm:hierBranch val="init"/>
        </dgm:presLayoutVars>
      </dgm:prSet>
      <dgm:spPr/>
    </dgm:pt>
    <dgm:pt modelId="{E6AD23D5-0A33-F347-8138-627027EB69E6}" type="pres">
      <dgm:prSet presAssocID="{97171DDC-10B4-1A41-BD2C-4EBF66321AB8}" presName="rootComposite1" presStyleCnt="0"/>
      <dgm:spPr/>
    </dgm:pt>
    <dgm:pt modelId="{95EAE57A-D48B-3249-A57E-C6789CFFD937}" type="pres">
      <dgm:prSet presAssocID="{97171DDC-10B4-1A41-BD2C-4EBF66321AB8}" presName="rootText1" presStyleLbl="node0" presStyleIdx="0" presStyleCnt="1" custScaleX="316036" custScaleY="152690" custLinFactY="-22662" custLinFactNeighborX="-2072" custLinFactNeighborY="-100000">
        <dgm:presLayoutVars>
          <dgm:chPref val="3"/>
        </dgm:presLayoutVars>
      </dgm:prSet>
      <dgm:spPr/>
    </dgm:pt>
    <dgm:pt modelId="{0120915D-0EEA-6E48-B91F-730710226733}" type="pres">
      <dgm:prSet presAssocID="{97171DDC-10B4-1A41-BD2C-4EBF66321AB8}" presName="rootConnector1" presStyleLbl="node1" presStyleIdx="0" presStyleCnt="0"/>
      <dgm:spPr/>
    </dgm:pt>
    <dgm:pt modelId="{055C82B2-D8F2-FE48-BA8C-7997816F425B}" type="pres">
      <dgm:prSet presAssocID="{97171DDC-10B4-1A41-BD2C-4EBF66321AB8}" presName="hierChild2" presStyleCnt="0"/>
      <dgm:spPr/>
    </dgm:pt>
    <dgm:pt modelId="{07A1F4BD-D946-AB4D-A756-9E4868B50C4D}" type="pres">
      <dgm:prSet presAssocID="{F361A24E-3B4E-264F-8144-AFFBC8495168}" presName="Name37" presStyleLbl="parChTrans1D2" presStyleIdx="0" presStyleCnt="5"/>
      <dgm:spPr/>
    </dgm:pt>
    <dgm:pt modelId="{BEDFBE9D-69FC-6B49-84DF-FD031CFFE8E9}" type="pres">
      <dgm:prSet presAssocID="{E0C7FF0A-3752-7041-9880-1DEE87AE3AB3}" presName="hierRoot2" presStyleCnt="0">
        <dgm:presLayoutVars>
          <dgm:hierBranch val="init"/>
        </dgm:presLayoutVars>
      </dgm:prSet>
      <dgm:spPr/>
    </dgm:pt>
    <dgm:pt modelId="{B823563A-F716-0C4A-BBDB-9CE1A87BBC7C}" type="pres">
      <dgm:prSet presAssocID="{E0C7FF0A-3752-7041-9880-1DEE87AE3AB3}" presName="rootComposite" presStyleCnt="0"/>
      <dgm:spPr/>
    </dgm:pt>
    <dgm:pt modelId="{1E151983-3F4F-144D-B46B-501D834DA049}" type="pres">
      <dgm:prSet presAssocID="{E0C7FF0A-3752-7041-9880-1DEE87AE3AB3}" presName="rootText" presStyleLbl="node2" presStyleIdx="0" presStyleCnt="5">
        <dgm:presLayoutVars>
          <dgm:chPref val="3"/>
        </dgm:presLayoutVars>
      </dgm:prSet>
      <dgm:spPr/>
    </dgm:pt>
    <dgm:pt modelId="{92EF8FFC-C460-5C48-9EE1-1E7D44B5C2D3}" type="pres">
      <dgm:prSet presAssocID="{E0C7FF0A-3752-7041-9880-1DEE87AE3AB3}" presName="rootConnector" presStyleLbl="node2" presStyleIdx="0" presStyleCnt="5"/>
      <dgm:spPr/>
    </dgm:pt>
    <dgm:pt modelId="{3F0595ED-987A-1642-BFEC-57E79F9BCAEC}" type="pres">
      <dgm:prSet presAssocID="{E0C7FF0A-3752-7041-9880-1DEE87AE3AB3}" presName="hierChild4" presStyleCnt="0"/>
      <dgm:spPr/>
    </dgm:pt>
    <dgm:pt modelId="{BCFAF99D-61C8-5242-933E-8E815350D92E}" type="pres">
      <dgm:prSet presAssocID="{E0C7FF0A-3752-7041-9880-1DEE87AE3AB3}" presName="hierChild5" presStyleCnt="0"/>
      <dgm:spPr/>
    </dgm:pt>
    <dgm:pt modelId="{525CDB3A-AD9E-1848-8FAB-F0C484FFBC19}" type="pres">
      <dgm:prSet presAssocID="{9DD6C996-02D9-5147-99F2-10A1C6009FBE}" presName="Name37" presStyleLbl="parChTrans1D2" presStyleIdx="1" presStyleCnt="5"/>
      <dgm:spPr/>
    </dgm:pt>
    <dgm:pt modelId="{092D7561-D7EF-F54A-B87D-0AEBB4FB9674}" type="pres">
      <dgm:prSet presAssocID="{7092A09C-19A3-A548-92A3-45FEF4E1382A}" presName="hierRoot2" presStyleCnt="0">
        <dgm:presLayoutVars>
          <dgm:hierBranch val="init"/>
        </dgm:presLayoutVars>
      </dgm:prSet>
      <dgm:spPr/>
    </dgm:pt>
    <dgm:pt modelId="{7B3F09AA-690B-E24F-90A2-28368F20336A}" type="pres">
      <dgm:prSet presAssocID="{7092A09C-19A3-A548-92A3-45FEF4E1382A}" presName="rootComposite" presStyleCnt="0"/>
      <dgm:spPr/>
    </dgm:pt>
    <dgm:pt modelId="{62C2D767-3807-FB45-AE56-ADDA1DAF49E2}" type="pres">
      <dgm:prSet presAssocID="{7092A09C-19A3-A548-92A3-45FEF4E1382A}" presName="rootText" presStyleLbl="node2" presStyleIdx="1" presStyleCnt="5">
        <dgm:presLayoutVars>
          <dgm:chPref val="3"/>
        </dgm:presLayoutVars>
      </dgm:prSet>
      <dgm:spPr/>
    </dgm:pt>
    <dgm:pt modelId="{BD9DF7DE-D69F-A649-B4BB-175DB8C1EAA2}" type="pres">
      <dgm:prSet presAssocID="{7092A09C-19A3-A548-92A3-45FEF4E1382A}" presName="rootConnector" presStyleLbl="node2" presStyleIdx="1" presStyleCnt="5"/>
      <dgm:spPr/>
    </dgm:pt>
    <dgm:pt modelId="{4EA6D6D6-ABF2-124F-8133-ABA4C5C67ED7}" type="pres">
      <dgm:prSet presAssocID="{7092A09C-19A3-A548-92A3-45FEF4E1382A}" presName="hierChild4" presStyleCnt="0"/>
      <dgm:spPr/>
    </dgm:pt>
    <dgm:pt modelId="{D69F3258-E49A-F043-A593-C3EAC2001F4C}" type="pres">
      <dgm:prSet presAssocID="{7092A09C-19A3-A548-92A3-45FEF4E1382A}" presName="hierChild5" presStyleCnt="0"/>
      <dgm:spPr/>
    </dgm:pt>
    <dgm:pt modelId="{B698AA72-6520-794F-BDA8-C945A661EEC4}" type="pres">
      <dgm:prSet presAssocID="{232C2423-E640-B546-87C0-49CB456DAED7}" presName="Name37" presStyleLbl="parChTrans1D2" presStyleIdx="2" presStyleCnt="5"/>
      <dgm:spPr/>
    </dgm:pt>
    <dgm:pt modelId="{EE848474-1F7B-F740-94D8-08C1DFDB0E57}" type="pres">
      <dgm:prSet presAssocID="{2615D5C5-3C3D-C043-89B5-CC68B8F105FD}" presName="hierRoot2" presStyleCnt="0">
        <dgm:presLayoutVars>
          <dgm:hierBranch val="init"/>
        </dgm:presLayoutVars>
      </dgm:prSet>
      <dgm:spPr/>
    </dgm:pt>
    <dgm:pt modelId="{47B9B934-D4BF-2141-A30D-76BA636D8981}" type="pres">
      <dgm:prSet presAssocID="{2615D5C5-3C3D-C043-89B5-CC68B8F105FD}" presName="rootComposite" presStyleCnt="0"/>
      <dgm:spPr/>
    </dgm:pt>
    <dgm:pt modelId="{F003D716-9C45-0841-A88A-0CE5145F46AC}" type="pres">
      <dgm:prSet presAssocID="{2615D5C5-3C3D-C043-89B5-CC68B8F105FD}" presName="rootText" presStyleLbl="node2" presStyleIdx="2" presStyleCnt="5" custLinFactNeighborX="-2072" custLinFactNeighborY="-3773">
        <dgm:presLayoutVars>
          <dgm:chPref val="3"/>
        </dgm:presLayoutVars>
      </dgm:prSet>
      <dgm:spPr/>
    </dgm:pt>
    <dgm:pt modelId="{C743218D-9076-AA47-BBA7-8110CD77B6B4}" type="pres">
      <dgm:prSet presAssocID="{2615D5C5-3C3D-C043-89B5-CC68B8F105FD}" presName="rootConnector" presStyleLbl="node2" presStyleIdx="2" presStyleCnt="5"/>
      <dgm:spPr/>
    </dgm:pt>
    <dgm:pt modelId="{A6EFB807-DBF6-2B43-8EF9-97E883E01316}" type="pres">
      <dgm:prSet presAssocID="{2615D5C5-3C3D-C043-89B5-CC68B8F105FD}" presName="hierChild4" presStyleCnt="0"/>
      <dgm:spPr/>
    </dgm:pt>
    <dgm:pt modelId="{1477BFCF-6C80-224A-B73D-4142311FF6E0}" type="pres">
      <dgm:prSet presAssocID="{2615D5C5-3C3D-C043-89B5-CC68B8F105FD}" presName="hierChild5" presStyleCnt="0"/>
      <dgm:spPr/>
    </dgm:pt>
    <dgm:pt modelId="{2FDEB4CA-AC02-CC44-98EB-448D40B6D656}" type="pres">
      <dgm:prSet presAssocID="{D11E1A62-F4E7-E946-AE74-2DB4FC74D9A6}" presName="Name37" presStyleLbl="parChTrans1D2" presStyleIdx="3" presStyleCnt="5"/>
      <dgm:spPr/>
    </dgm:pt>
    <dgm:pt modelId="{8C01D850-55A5-674C-B4FE-1F2962790C3B}" type="pres">
      <dgm:prSet presAssocID="{F94385E5-9090-0048-8E9C-47DC5A94DA8D}" presName="hierRoot2" presStyleCnt="0">
        <dgm:presLayoutVars>
          <dgm:hierBranch val="init"/>
        </dgm:presLayoutVars>
      </dgm:prSet>
      <dgm:spPr/>
    </dgm:pt>
    <dgm:pt modelId="{84595358-6344-1848-9259-9BB52B56CBD7}" type="pres">
      <dgm:prSet presAssocID="{F94385E5-9090-0048-8E9C-47DC5A94DA8D}" presName="rootComposite" presStyleCnt="0"/>
      <dgm:spPr/>
    </dgm:pt>
    <dgm:pt modelId="{41BE7697-E222-5E48-B0D3-BB37EE8AA2C2}" type="pres">
      <dgm:prSet presAssocID="{F94385E5-9090-0048-8E9C-47DC5A94DA8D}" presName="rootText" presStyleLbl="node2" presStyleIdx="3" presStyleCnt="5">
        <dgm:presLayoutVars>
          <dgm:chPref val="3"/>
        </dgm:presLayoutVars>
      </dgm:prSet>
      <dgm:spPr/>
    </dgm:pt>
    <dgm:pt modelId="{A5262FAD-B47C-E542-934A-C4717B91A082}" type="pres">
      <dgm:prSet presAssocID="{F94385E5-9090-0048-8E9C-47DC5A94DA8D}" presName="rootConnector" presStyleLbl="node2" presStyleIdx="3" presStyleCnt="5"/>
      <dgm:spPr/>
    </dgm:pt>
    <dgm:pt modelId="{A8A1D5EE-43D8-AC48-BB85-675EB68B3565}" type="pres">
      <dgm:prSet presAssocID="{F94385E5-9090-0048-8E9C-47DC5A94DA8D}" presName="hierChild4" presStyleCnt="0"/>
      <dgm:spPr/>
    </dgm:pt>
    <dgm:pt modelId="{47B6F41D-BE58-2641-991E-CF67E0EE0AA8}" type="pres">
      <dgm:prSet presAssocID="{F94385E5-9090-0048-8E9C-47DC5A94DA8D}" presName="hierChild5" presStyleCnt="0"/>
      <dgm:spPr/>
    </dgm:pt>
    <dgm:pt modelId="{5A5180DD-E9B2-CC4D-9628-AAEA0BE52B65}" type="pres">
      <dgm:prSet presAssocID="{93961F37-2712-7E4B-BA0C-C054FD9A3C31}" presName="Name37" presStyleLbl="parChTrans1D2" presStyleIdx="4" presStyleCnt="5"/>
      <dgm:spPr/>
    </dgm:pt>
    <dgm:pt modelId="{65D88B51-6A00-2D41-844C-3742150773D6}" type="pres">
      <dgm:prSet presAssocID="{161CB9A0-3637-034E-BE9E-BF60B41C7303}" presName="hierRoot2" presStyleCnt="0">
        <dgm:presLayoutVars>
          <dgm:hierBranch val="init"/>
        </dgm:presLayoutVars>
      </dgm:prSet>
      <dgm:spPr/>
    </dgm:pt>
    <dgm:pt modelId="{AEA3803D-4E29-3D46-9B52-E498F3C96E09}" type="pres">
      <dgm:prSet presAssocID="{161CB9A0-3637-034E-BE9E-BF60B41C7303}" presName="rootComposite" presStyleCnt="0"/>
      <dgm:spPr/>
    </dgm:pt>
    <dgm:pt modelId="{D9E8E728-CC5C-A64B-AF94-8686FFFF3A02}" type="pres">
      <dgm:prSet presAssocID="{161CB9A0-3637-034E-BE9E-BF60B41C7303}" presName="rootText" presStyleLbl="node2" presStyleIdx="4" presStyleCnt="5">
        <dgm:presLayoutVars>
          <dgm:chPref val="3"/>
        </dgm:presLayoutVars>
      </dgm:prSet>
      <dgm:spPr/>
    </dgm:pt>
    <dgm:pt modelId="{B2BA14D5-4CCC-374F-85D2-3252FDC1F56E}" type="pres">
      <dgm:prSet presAssocID="{161CB9A0-3637-034E-BE9E-BF60B41C7303}" presName="rootConnector" presStyleLbl="node2" presStyleIdx="4" presStyleCnt="5"/>
      <dgm:spPr/>
    </dgm:pt>
    <dgm:pt modelId="{A1D6EA95-0D67-4F45-B0B0-523569340BA9}" type="pres">
      <dgm:prSet presAssocID="{161CB9A0-3637-034E-BE9E-BF60B41C7303}" presName="hierChild4" presStyleCnt="0"/>
      <dgm:spPr/>
    </dgm:pt>
    <dgm:pt modelId="{1166901A-3DCB-1E46-94E7-2326BA6F5C76}" type="pres">
      <dgm:prSet presAssocID="{161CB9A0-3637-034E-BE9E-BF60B41C7303}" presName="hierChild5" presStyleCnt="0"/>
      <dgm:spPr/>
    </dgm:pt>
    <dgm:pt modelId="{DF788602-0BB5-ED41-A093-68621E4177FC}" type="pres">
      <dgm:prSet presAssocID="{97171DDC-10B4-1A41-BD2C-4EBF66321AB8}" presName="hierChild3" presStyleCnt="0"/>
      <dgm:spPr/>
    </dgm:pt>
  </dgm:ptLst>
  <dgm:cxnLst>
    <dgm:cxn modelId="{0574AF03-0E91-D443-BE99-62265B1C7ED0}" type="presOf" srcId="{93961F37-2712-7E4B-BA0C-C054FD9A3C31}" destId="{5A5180DD-E9B2-CC4D-9628-AAEA0BE52B65}" srcOrd="0" destOrd="0" presId="urn:microsoft.com/office/officeart/2005/8/layout/orgChart1"/>
    <dgm:cxn modelId="{6A750307-456D-334C-B0F0-5607D118CA2D}" type="presOf" srcId="{F361A24E-3B4E-264F-8144-AFFBC8495168}" destId="{07A1F4BD-D946-AB4D-A756-9E4868B50C4D}" srcOrd="0" destOrd="0" presId="urn:microsoft.com/office/officeart/2005/8/layout/orgChart1"/>
    <dgm:cxn modelId="{73A8470D-43EC-0443-86B8-169FAB042F71}" srcId="{97171DDC-10B4-1A41-BD2C-4EBF66321AB8}" destId="{7092A09C-19A3-A548-92A3-45FEF4E1382A}" srcOrd="1" destOrd="0" parTransId="{9DD6C996-02D9-5147-99F2-10A1C6009FBE}" sibTransId="{FA7D8719-4552-B142-9E58-53B3A45F1B16}"/>
    <dgm:cxn modelId="{97089C17-FF96-494E-995C-26453B83309B}" type="presOf" srcId="{6380DBDA-38F1-6D42-9666-6AEDFC19833C}" destId="{155E4E33-01ED-F442-AEC7-C75F54522BF4}" srcOrd="0" destOrd="0" presId="urn:microsoft.com/office/officeart/2005/8/layout/orgChart1"/>
    <dgm:cxn modelId="{F963D433-8051-5B47-B0D9-2DBD787DF0C5}" type="presOf" srcId="{7092A09C-19A3-A548-92A3-45FEF4E1382A}" destId="{BD9DF7DE-D69F-A649-B4BB-175DB8C1EAA2}" srcOrd="1" destOrd="0" presId="urn:microsoft.com/office/officeart/2005/8/layout/orgChart1"/>
    <dgm:cxn modelId="{8B20873B-58F4-D74F-BDA3-012BA8C8634B}" srcId="{97171DDC-10B4-1A41-BD2C-4EBF66321AB8}" destId="{E0C7FF0A-3752-7041-9880-1DEE87AE3AB3}" srcOrd="0" destOrd="0" parTransId="{F361A24E-3B4E-264F-8144-AFFBC8495168}" sibTransId="{E2B47B66-10F2-A84B-9F5A-2D43FA07E022}"/>
    <dgm:cxn modelId="{8BE6633C-427E-5E48-8656-484FBFDE67DF}" type="presOf" srcId="{F94385E5-9090-0048-8E9C-47DC5A94DA8D}" destId="{A5262FAD-B47C-E542-934A-C4717B91A082}" srcOrd="1" destOrd="0" presId="urn:microsoft.com/office/officeart/2005/8/layout/orgChart1"/>
    <dgm:cxn modelId="{958E6E45-7C74-DB42-8EF5-F9A858A74EC0}" type="presOf" srcId="{7092A09C-19A3-A548-92A3-45FEF4E1382A}" destId="{62C2D767-3807-FB45-AE56-ADDA1DAF49E2}" srcOrd="0" destOrd="0" presId="urn:microsoft.com/office/officeart/2005/8/layout/orgChart1"/>
    <dgm:cxn modelId="{8482C249-DBC0-2B45-8FF8-6937234E30DC}" type="presOf" srcId="{97171DDC-10B4-1A41-BD2C-4EBF66321AB8}" destId="{0120915D-0EEA-6E48-B91F-730710226733}" srcOrd="1" destOrd="0" presId="urn:microsoft.com/office/officeart/2005/8/layout/orgChart1"/>
    <dgm:cxn modelId="{50FDD05C-56B6-5242-8CB0-C3F03E0E32B1}" type="presOf" srcId="{161CB9A0-3637-034E-BE9E-BF60B41C7303}" destId="{D9E8E728-CC5C-A64B-AF94-8686FFFF3A02}" srcOrd="0" destOrd="0" presId="urn:microsoft.com/office/officeart/2005/8/layout/orgChart1"/>
    <dgm:cxn modelId="{5963E964-D79A-3947-8D35-A218C8D32949}" type="presOf" srcId="{9DD6C996-02D9-5147-99F2-10A1C6009FBE}" destId="{525CDB3A-AD9E-1848-8FAB-F0C484FFBC19}" srcOrd="0" destOrd="0" presId="urn:microsoft.com/office/officeart/2005/8/layout/orgChart1"/>
    <dgm:cxn modelId="{4018BB66-22B6-2B45-9EF6-542807EA7796}" type="presOf" srcId="{F94385E5-9090-0048-8E9C-47DC5A94DA8D}" destId="{41BE7697-E222-5E48-B0D3-BB37EE8AA2C2}" srcOrd="0" destOrd="0" presId="urn:microsoft.com/office/officeart/2005/8/layout/orgChart1"/>
    <dgm:cxn modelId="{61707B6B-34C1-C54F-8569-173FEA2EEA69}" type="presOf" srcId="{2615D5C5-3C3D-C043-89B5-CC68B8F105FD}" destId="{F003D716-9C45-0841-A88A-0CE5145F46AC}" srcOrd="0" destOrd="0" presId="urn:microsoft.com/office/officeart/2005/8/layout/orgChart1"/>
    <dgm:cxn modelId="{8E7C137E-92A3-ED4A-B905-CFD701CC9AE7}" type="presOf" srcId="{E0C7FF0A-3752-7041-9880-1DEE87AE3AB3}" destId="{1E151983-3F4F-144D-B46B-501D834DA049}" srcOrd="0" destOrd="0" presId="urn:microsoft.com/office/officeart/2005/8/layout/orgChart1"/>
    <dgm:cxn modelId="{727E1B90-D1B7-0F49-8F45-CA65823E246E}" type="presOf" srcId="{161CB9A0-3637-034E-BE9E-BF60B41C7303}" destId="{B2BA14D5-4CCC-374F-85D2-3252FDC1F56E}" srcOrd="1" destOrd="0" presId="urn:microsoft.com/office/officeart/2005/8/layout/orgChart1"/>
    <dgm:cxn modelId="{6DB1F492-9B41-E240-AC8C-F414AC31D44C}" srcId="{97171DDC-10B4-1A41-BD2C-4EBF66321AB8}" destId="{2615D5C5-3C3D-C043-89B5-CC68B8F105FD}" srcOrd="2" destOrd="0" parTransId="{232C2423-E640-B546-87C0-49CB456DAED7}" sibTransId="{B769DDFD-BAE2-234C-A343-03A7FC38BE1A}"/>
    <dgm:cxn modelId="{03A29894-CC4D-8D43-BC71-10002EAE2E5E}" srcId="{6380DBDA-38F1-6D42-9666-6AEDFC19833C}" destId="{97171DDC-10B4-1A41-BD2C-4EBF66321AB8}" srcOrd="0" destOrd="0" parTransId="{0D4CEA66-3C58-E64F-8F27-267C064EE6B9}" sibTransId="{015B82E6-1B77-4F4E-AB9C-B341398F53E3}"/>
    <dgm:cxn modelId="{EC1253A5-9DAD-1946-8788-23EB293C8AE0}" srcId="{97171DDC-10B4-1A41-BD2C-4EBF66321AB8}" destId="{161CB9A0-3637-034E-BE9E-BF60B41C7303}" srcOrd="4" destOrd="0" parTransId="{93961F37-2712-7E4B-BA0C-C054FD9A3C31}" sibTransId="{91FA54E6-9191-1E47-A1EC-B93D106DE9E5}"/>
    <dgm:cxn modelId="{3CBFC4A7-0669-B547-A363-258621A1DC9B}" type="presOf" srcId="{E0C7FF0A-3752-7041-9880-1DEE87AE3AB3}" destId="{92EF8FFC-C460-5C48-9EE1-1E7D44B5C2D3}" srcOrd="1" destOrd="0" presId="urn:microsoft.com/office/officeart/2005/8/layout/orgChart1"/>
    <dgm:cxn modelId="{9DC389AE-2B34-C242-8782-D193D4A775C3}" type="presOf" srcId="{D11E1A62-F4E7-E946-AE74-2DB4FC74D9A6}" destId="{2FDEB4CA-AC02-CC44-98EB-448D40B6D656}" srcOrd="0" destOrd="0" presId="urn:microsoft.com/office/officeart/2005/8/layout/orgChart1"/>
    <dgm:cxn modelId="{02D442C7-27CA-1344-85CE-BF46487D40A2}" type="presOf" srcId="{97171DDC-10B4-1A41-BD2C-4EBF66321AB8}" destId="{95EAE57A-D48B-3249-A57E-C6789CFFD937}" srcOrd="0" destOrd="0" presId="urn:microsoft.com/office/officeart/2005/8/layout/orgChart1"/>
    <dgm:cxn modelId="{2FB8C2CD-0996-AE41-BAE4-898B86D07F74}" type="presOf" srcId="{2615D5C5-3C3D-C043-89B5-CC68B8F105FD}" destId="{C743218D-9076-AA47-BBA7-8110CD77B6B4}" srcOrd="1" destOrd="0" presId="urn:microsoft.com/office/officeart/2005/8/layout/orgChart1"/>
    <dgm:cxn modelId="{E2F5D2EA-BB32-134A-A145-4A6893AD9E0C}" srcId="{97171DDC-10B4-1A41-BD2C-4EBF66321AB8}" destId="{F94385E5-9090-0048-8E9C-47DC5A94DA8D}" srcOrd="3" destOrd="0" parTransId="{D11E1A62-F4E7-E946-AE74-2DB4FC74D9A6}" sibTransId="{4BD8628A-D7E9-F940-9C93-112D1D3F9738}"/>
    <dgm:cxn modelId="{E417C4F4-E199-8D46-BE8F-B1287E1CB61F}" type="presOf" srcId="{232C2423-E640-B546-87C0-49CB456DAED7}" destId="{B698AA72-6520-794F-BDA8-C945A661EEC4}" srcOrd="0" destOrd="0" presId="urn:microsoft.com/office/officeart/2005/8/layout/orgChart1"/>
    <dgm:cxn modelId="{3DD6998A-3904-4E40-A099-D74E27714648}" type="presParOf" srcId="{155E4E33-01ED-F442-AEC7-C75F54522BF4}" destId="{367D80E4-0D33-0942-94EC-4BE8344F6DBA}" srcOrd="0" destOrd="0" presId="urn:microsoft.com/office/officeart/2005/8/layout/orgChart1"/>
    <dgm:cxn modelId="{4A6284A3-8EFE-694A-A3E9-A6245EEE4D96}" type="presParOf" srcId="{367D80E4-0D33-0942-94EC-4BE8344F6DBA}" destId="{E6AD23D5-0A33-F347-8138-627027EB69E6}" srcOrd="0" destOrd="0" presId="urn:microsoft.com/office/officeart/2005/8/layout/orgChart1"/>
    <dgm:cxn modelId="{A17F221D-127E-4841-96B1-6B4B76943ECA}" type="presParOf" srcId="{E6AD23D5-0A33-F347-8138-627027EB69E6}" destId="{95EAE57A-D48B-3249-A57E-C6789CFFD937}" srcOrd="0" destOrd="0" presId="urn:microsoft.com/office/officeart/2005/8/layout/orgChart1"/>
    <dgm:cxn modelId="{C318BB78-DE81-8A44-8EFD-C09217E7A030}" type="presParOf" srcId="{E6AD23D5-0A33-F347-8138-627027EB69E6}" destId="{0120915D-0EEA-6E48-B91F-730710226733}" srcOrd="1" destOrd="0" presId="urn:microsoft.com/office/officeart/2005/8/layout/orgChart1"/>
    <dgm:cxn modelId="{C5D0003F-8350-494B-BCC1-E8D73DA312D3}" type="presParOf" srcId="{367D80E4-0D33-0942-94EC-4BE8344F6DBA}" destId="{055C82B2-D8F2-FE48-BA8C-7997816F425B}" srcOrd="1" destOrd="0" presId="urn:microsoft.com/office/officeart/2005/8/layout/orgChart1"/>
    <dgm:cxn modelId="{261011C4-1685-5549-9029-BE893A4965B7}" type="presParOf" srcId="{055C82B2-D8F2-FE48-BA8C-7997816F425B}" destId="{07A1F4BD-D946-AB4D-A756-9E4868B50C4D}" srcOrd="0" destOrd="0" presId="urn:microsoft.com/office/officeart/2005/8/layout/orgChart1"/>
    <dgm:cxn modelId="{36473670-E8F3-8149-9550-124F06C71CC6}" type="presParOf" srcId="{055C82B2-D8F2-FE48-BA8C-7997816F425B}" destId="{BEDFBE9D-69FC-6B49-84DF-FD031CFFE8E9}" srcOrd="1" destOrd="0" presId="urn:microsoft.com/office/officeart/2005/8/layout/orgChart1"/>
    <dgm:cxn modelId="{796818FC-21D0-304B-967E-91519E44C8F0}" type="presParOf" srcId="{BEDFBE9D-69FC-6B49-84DF-FD031CFFE8E9}" destId="{B823563A-F716-0C4A-BBDB-9CE1A87BBC7C}" srcOrd="0" destOrd="0" presId="urn:microsoft.com/office/officeart/2005/8/layout/orgChart1"/>
    <dgm:cxn modelId="{D30BCA84-291D-254D-80B3-48B8C465CD95}" type="presParOf" srcId="{B823563A-F716-0C4A-BBDB-9CE1A87BBC7C}" destId="{1E151983-3F4F-144D-B46B-501D834DA049}" srcOrd="0" destOrd="0" presId="urn:microsoft.com/office/officeart/2005/8/layout/orgChart1"/>
    <dgm:cxn modelId="{671F2C1A-D1E5-5A40-977E-DC502E59449C}" type="presParOf" srcId="{B823563A-F716-0C4A-BBDB-9CE1A87BBC7C}" destId="{92EF8FFC-C460-5C48-9EE1-1E7D44B5C2D3}" srcOrd="1" destOrd="0" presId="urn:microsoft.com/office/officeart/2005/8/layout/orgChart1"/>
    <dgm:cxn modelId="{BF36851E-D969-E44C-88F1-244602B00CC8}" type="presParOf" srcId="{BEDFBE9D-69FC-6B49-84DF-FD031CFFE8E9}" destId="{3F0595ED-987A-1642-BFEC-57E79F9BCAEC}" srcOrd="1" destOrd="0" presId="urn:microsoft.com/office/officeart/2005/8/layout/orgChart1"/>
    <dgm:cxn modelId="{7967F266-83B6-3544-ACD5-4353073BA0AE}" type="presParOf" srcId="{BEDFBE9D-69FC-6B49-84DF-FD031CFFE8E9}" destId="{BCFAF99D-61C8-5242-933E-8E815350D92E}" srcOrd="2" destOrd="0" presId="urn:microsoft.com/office/officeart/2005/8/layout/orgChart1"/>
    <dgm:cxn modelId="{54170A34-2A02-4145-9F69-D8F8FFD4A445}" type="presParOf" srcId="{055C82B2-D8F2-FE48-BA8C-7997816F425B}" destId="{525CDB3A-AD9E-1848-8FAB-F0C484FFBC19}" srcOrd="2" destOrd="0" presId="urn:microsoft.com/office/officeart/2005/8/layout/orgChart1"/>
    <dgm:cxn modelId="{62103F04-A130-774E-AC14-6CE51191381F}" type="presParOf" srcId="{055C82B2-D8F2-FE48-BA8C-7997816F425B}" destId="{092D7561-D7EF-F54A-B87D-0AEBB4FB9674}" srcOrd="3" destOrd="0" presId="urn:microsoft.com/office/officeart/2005/8/layout/orgChart1"/>
    <dgm:cxn modelId="{6BCE8C7D-AB06-1646-9A96-B5A6CFC329B8}" type="presParOf" srcId="{092D7561-D7EF-F54A-B87D-0AEBB4FB9674}" destId="{7B3F09AA-690B-E24F-90A2-28368F20336A}" srcOrd="0" destOrd="0" presId="urn:microsoft.com/office/officeart/2005/8/layout/orgChart1"/>
    <dgm:cxn modelId="{E8A449F5-0546-D940-B288-0FEB26078E4E}" type="presParOf" srcId="{7B3F09AA-690B-E24F-90A2-28368F20336A}" destId="{62C2D767-3807-FB45-AE56-ADDA1DAF49E2}" srcOrd="0" destOrd="0" presId="urn:microsoft.com/office/officeart/2005/8/layout/orgChart1"/>
    <dgm:cxn modelId="{15C2AEBF-2243-D742-8EA7-C1F09222B3F6}" type="presParOf" srcId="{7B3F09AA-690B-E24F-90A2-28368F20336A}" destId="{BD9DF7DE-D69F-A649-B4BB-175DB8C1EAA2}" srcOrd="1" destOrd="0" presId="urn:microsoft.com/office/officeart/2005/8/layout/orgChart1"/>
    <dgm:cxn modelId="{1842F6BB-38E4-2A42-81E6-B56EFE1DA173}" type="presParOf" srcId="{092D7561-D7EF-F54A-B87D-0AEBB4FB9674}" destId="{4EA6D6D6-ABF2-124F-8133-ABA4C5C67ED7}" srcOrd="1" destOrd="0" presId="urn:microsoft.com/office/officeart/2005/8/layout/orgChart1"/>
    <dgm:cxn modelId="{C0755727-0EA6-BF4B-93AB-2FA3C17D3685}" type="presParOf" srcId="{092D7561-D7EF-F54A-B87D-0AEBB4FB9674}" destId="{D69F3258-E49A-F043-A593-C3EAC2001F4C}" srcOrd="2" destOrd="0" presId="urn:microsoft.com/office/officeart/2005/8/layout/orgChart1"/>
    <dgm:cxn modelId="{D0ECA63B-05DC-F147-8705-D97FA586579F}" type="presParOf" srcId="{055C82B2-D8F2-FE48-BA8C-7997816F425B}" destId="{B698AA72-6520-794F-BDA8-C945A661EEC4}" srcOrd="4" destOrd="0" presId="urn:microsoft.com/office/officeart/2005/8/layout/orgChart1"/>
    <dgm:cxn modelId="{5BD37408-3B55-3E4A-AE4F-F4A77215C57A}" type="presParOf" srcId="{055C82B2-D8F2-FE48-BA8C-7997816F425B}" destId="{EE848474-1F7B-F740-94D8-08C1DFDB0E57}" srcOrd="5" destOrd="0" presId="urn:microsoft.com/office/officeart/2005/8/layout/orgChart1"/>
    <dgm:cxn modelId="{8D26E81C-27B4-5347-BB1E-10766B4554F1}" type="presParOf" srcId="{EE848474-1F7B-F740-94D8-08C1DFDB0E57}" destId="{47B9B934-D4BF-2141-A30D-76BA636D8981}" srcOrd="0" destOrd="0" presId="urn:microsoft.com/office/officeart/2005/8/layout/orgChart1"/>
    <dgm:cxn modelId="{6B995110-34E0-E641-B5B7-FAB4D68CAF23}" type="presParOf" srcId="{47B9B934-D4BF-2141-A30D-76BA636D8981}" destId="{F003D716-9C45-0841-A88A-0CE5145F46AC}" srcOrd="0" destOrd="0" presId="urn:microsoft.com/office/officeart/2005/8/layout/orgChart1"/>
    <dgm:cxn modelId="{B2CB5A07-10F0-F145-8DC6-5B9CB2BB63B0}" type="presParOf" srcId="{47B9B934-D4BF-2141-A30D-76BA636D8981}" destId="{C743218D-9076-AA47-BBA7-8110CD77B6B4}" srcOrd="1" destOrd="0" presId="urn:microsoft.com/office/officeart/2005/8/layout/orgChart1"/>
    <dgm:cxn modelId="{52BCCED2-1BCF-1D41-AF88-A5CCE38568A2}" type="presParOf" srcId="{EE848474-1F7B-F740-94D8-08C1DFDB0E57}" destId="{A6EFB807-DBF6-2B43-8EF9-97E883E01316}" srcOrd="1" destOrd="0" presId="urn:microsoft.com/office/officeart/2005/8/layout/orgChart1"/>
    <dgm:cxn modelId="{041E5CED-CAAE-B84D-A188-3FE703E2188E}" type="presParOf" srcId="{EE848474-1F7B-F740-94D8-08C1DFDB0E57}" destId="{1477BFCF-6C80-224A-B73D-4142311FF6E0}" srcOrd="2" destOrd="0" presId="urn:microsoft.com/office/officeart/2005/8/layout/orgChart1"/>
    <dgm:cxn modelId="{49DBCF1F-2010-404E-A81C-85CF17390191}" type="presParOf" srcId="{055C82B2-D8F2-FE48-BA8C-7997816F425B}" destId="{2FDEB4CA-AC02-CC44-98EB-448D40B6D656}" srcOrd="6" destOrd="0" presId="urn:microsoft.com/office/officeart/2005/8/layout/orgChart1"/>
    <dgm:cxn modelId="{428FEA02-4C10-C24A-B849-C760E0970E67}" type="presParOf" srcId="{055C82B2-D8F2-FE48-BA8C-7997816F425B}" destId="{8C01D850-55A5-674C-B4FE-1F2962790C3B}" srcOrd="7" destOrd="0" presId="urn:microsoft.com/office/officeart/2005/8/layout/orgChart1"/>
    <dgm:cxn modelId="{338C3FC0-AE4D-CB45-89CB-0F7F52E7E32C}" type="presParOf" srcId="{8C01D850-55A5-674C-B4FE-1F2962790C3B}" destId="{84595358-6344-1848-9259-9BB52B56CBD7}" srcOrd="0" destOrd="0" presId="urn:microsoft.com/office/officeart/2005/8/layout/orgChart1"/>
    <dgm:cxn modelId="{D26F3431-E5C7-F844-A7DF-E11933D0139F}" type="presParOf" srcId="{84595358-6344-1848-9259-9BB52B56CBD7}" destId="{41BE7697-E222-5E48-B0D3-BB37EE8AA2C2}" srcOrd="0" destOrd="0" presId="urn:microsoft.com/office/officeart/2005/8/layout/orgChart1"/>
    <dgm:cxn modelId="{EE680793-3790-7647-8BE2-FD101554E24D}" type="presParOf" srcId="{84595358-6344-1848-9259-9BB52B56CBD7}" destId="{A5262FAD-B47C-E542-934A-C4717B91A082}" srcOrd="1" destOrd="0" presId="urn:microsoft.com/office/officeart/2005/8/layout/orgChart1"/>
    <dgm:cxn modelId="{E79946D1-3003-5E43-A3C7-52EA9F7F7781}" type="presParOf" srcId="{8C01D850-55A5-674C-B4FE-1F2962790C3B}" destId="{A8A1D5EE-43D8-AC48-BB85-675EB68B3565}" srcOrd="1" destOrd="0" presId="urn:microsoft.com/office/officeart/2005/8/layout/orgChart1"/>
    <dgm:cxn modelId="{51934C1F-A946-CA47-B625-AD2B121B0186}" type="presParOf" srcId="{8C01D850-55A5-674C-B4FE-1F2962790C3B}" destId="{47B6F41D-BE58-2641-991E-CF67E0EE0AA8}" srcOrd="2" destOrd="0" presId="urn:microsoft.com/office/officeart/2005/8/layout/orgChart1"/>
    <dgm:cxn modelId="{4F948E43-7B9E-2A47-BD86-A1015867C15D}" type="presParOf" srcId="{055C82B2-D8F2-FE48-BA8C-7997816F425B}" destId="{5A5180DD-E9B2-CC4D-9628-AAEA0BE52B65}" srcOrd="8" destOrd="0" presId="urn:microsoft.com/office/officeart/2005/8/layout/orgChart1"/>
    <dgm:cxn modelId="{10DA9066-0B90-E140-B6CD-51EADD6C5D85}" type="presParOf" srcId="{055C82B2-D8F2-FE48-BA8C-7997816F425B}" destId="{65D88B51-6A00-2D41-844C-3742150773D6}" srcOrd="9" destOrd="0" presId="urn:microsoft.com/office/officeart/2005/8/layout/orgChart1"/>
    <dgm:cxn modelId="{E917595E-8481-6E46-B4EE-2984D85ADB8B}" type="presParOf" srcId="{65D88B51-6A00-2D41-844C-3742150773D6}" destId="{AEA3803D-4E29-3D46-9B52-E498F3C96E09}" srcOrd="0" destOrd="0" presId="urn:microsoft.com/office/officeart/2005/8/layout/orgChart1"/>
    <dgm:cxn modelId="{2F43DD89-6348-8B40-B85A-EB093C6CEFC9}" type="presParOf" srcId="{AEA3803D-4E29-3D46-9B52-E498F3C96E09}" destId="{D9E8E728-CC5C-A64B-AF94-8686FFFF3A02}" srcOrd="0" destOrd="0" presId="urn:microsoft.com/office/officeart/2005/8/layout/orgChart1"/>
    <dgm:cxn modelId="{246BA227-B4F8-5841-B7B3-8FBC8582D849}" type="presParOf" srcId="{AEA3803D-4E29-3D46-9B52-E498F3C96E09}" destId="{B2BA14D5-4CCC-374F-85D2-3252FDC1F56E}" srcOrd="1" destOrd="0" presId="urn:microsoft.com/office/officeart/2005/8/layout/orgChart1"/>
    <dgm:cxn modelId="{240B73E6-0861-C44A-BF45-03723E74E839}" type="presParOf" srcId="{65D88B51-6A00-2D41-844C-3742150773D6}" destId="{A1D6EA95-0D67-4F45-B0B0-523569340BA9}" srcOrd="1" destOrd="0" presId="urn:microsoft.com/office/officeart/2005/8/layout/orgChart1"/>
    <dgm:cxn modelId="{AB52D4C2-D5F2-7D41-8A7E-EB81B2548B08}" type="presParOf" srcId="{65D88B51-6A00-2D41-844C-3742150773D6}" destId="{1166901A-3DCB-1E46-94E7-2326BA6F5C76}" srcOrd="2" destOrd="0" presId="urn:microsoft.com/office/officeart/2005/8/layout/orgChart1"/>
    <dgm:cxn modelId="{DFE94867-F94A-3846-B01F-C130B1B613F7}" type="presParOf" srcId="{367D80E4-0D33-0942-94EC-4BE8344F6DBA}" destId="{DF788602-0BB5-ED41-A093-68621E4177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22A36-533E-6846-8C15-20E3D027E315}">
      <dsp:nvSpPr>
        <dsp:cNvPr id="0" name=""/>
        <dsp:cNvSpPr/>
      </dsp:nvSpPr>
      <dsp:spPr>
        <a:xfrm>
          <a:off x="4297679" y="1949953"/>
          <a:ext cx="3040639" cy="52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57"/>
              </a:lnTo>
              <a:lnTo>
                <a:pt x="3040639" y="263857"/>
              </a:lnTo>
              <a:lnTo>
                <a:pt x="3040639" y="527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2AD9-6F40-2D4A-92BD-822D0316E397}">
      <dsp:nvSpPr>
        <dsp:cNvPr id="0" name=""/>
        <dsp:cNvSpPr/>
      </dsp:nvSpPr>
      <dsp:spPr>
        <a:xfrm>
          <a:off x="4251959" y="1949953"/>
          <a:ext cx="91440" cy="527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4B83E-97E9-E34D-BCD1-3D69F02314BC}">
      <dsp:nvSpPr>
        <dsp:cNvPr id="0" name=""/>
        <dsp:cNvSpPr/>
      </dsp:nvSpPr>
      <dsp:spPr>
        <a:xfrm>
          <a:off x="1257039" y="1949953"/>
          <a:ext cx="3040639" cy="527714"/>
        </a:xfrm>
        <a:custGeom>
          <a:avLst/>
          <a:gdLst/>
          <a:ahLst/>
          <a:cxnLst/>
          <a:rect l="0" t="0" r="0" b="0"/>
          <a:pathLst>
            <a:path>
              <a:moveTo>
                <a:pt x="3040639" y="0"/>
              </a:moveTo>
              <a:lnTo>
                <a:pt x="3040639" y="263857"/>
              </a:lnTo>
              <a:lnTo>
                <a:pt x="0" y="263857"/>
              </a:lnTo>
              <a:lnTo>
                <a:pt x="0" y="527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ABBF-89A9-9A42-9C2D-2730D3D37FE9}">
      <dsp:nvSpPr>
        <dsp:cNvPr id="0" name=""/>
        <dsp:cNvSpPr/>
      </dsp:nvSpPr>
      <dsp:spPr>
        <a:xfrm>
          <a:off x="1588167" y="693490"/>
          <a:ext cx="5419023" cy="12564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chemeClr val="tx1"/>
              </a:solidFill>
            </a:rPr>
            <a:t>LE COMITE DE PRESIDENCE</a:t>
          </a:r>
        </a:p>
      </dsp:txBody>
      <dsp:txXfrm>
        <a:off x="1588167" y="693490"/>
        <a:ext cx="5419023" cy="1256462"/>
      </dsp:txXfrm>
    </dsp:sp>
    <dsp:sp modelId="{B2BD197D-B7E9-1F4E-BC05-2420402856F4}">
      <dsp:nvSpPr>
        <dsp:cNvPr id="0" name=""/>
        <dsp:cNvSpPr/>
      </dsp:nvSpPr>
      <dsp:spPr>
        <a:xfrm>
          <a:off x="577" y="2477667"/>
          <a:ext cx="2512925" cy="12564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Béchir CHEBBAH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Co-Président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Représentant permanent UNASA</a:t>
          </a:r>
        </a:p>
      </dsp:txBody>
      <dsp:txXfrm>
        <a:off x="577" y="2477667"/>
        <a:ext cx="2512925" cy="1256462"/>
      </dsp:txXfrm>
    </dsp:sp>
    <dsp:sp modelId="{019643A1-9948-DA42-A20B-4849999D7201}">
      <dsp:nvSpPr>
        <dsp:cNvPr id="0" name=""/>
        <dsp:cNvSpPr/>
      </dsp:nvSpPr>
      <dsp:spPr>
        <a:xfrm>
          <a:off x="3041216" y="2477667"/>
          <a:ext cx="2512925" cy="12564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002060"/>
              </a:solidFill>
            </a:rPr>
            <a:t>Alain CONESA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002060"/>
              </a:solidFill>
            </a:rPr>
            <a:t>Président exécutif</a:t>
          </a:r>
        </a:p>
      </dsp:txBody>
      <dsp:txXfrm>
        <a:off x="3041216" y="2477667"/>
        <a:ext cx="2512925" cy="1256462"/>
      </dsp:txXfrm>
    </dsp:sp>
    <dsp:sp modelId="{8B09E3F2-0DA8-8B4E-9BE4-5825CC51E633}">
      <dsp:nvSpPr>
        <dsp:cNvPr id="0" name=""/>
        <dsp:cNvSpPr/>
      </dsp:nvSpPr>
      <dsp:spPr>
        <a:xfrm>
          <a:off x="6081856" y="2477667"/>
          <a:ext cx="2512925" cy="12564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002060"/>
              </a:solidFill>
            </a:rPr>
            <a:t>Yves MARMONT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002060"/>
              </a:solidFill>
            </a:rPr>
            <a:t>Co-Président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rgbClr val="002060"/>
              </a:solidFill>
            </a:rPr>
            <a:t>Représentant permanent FCGA</a:t>
          </a:r>
        </a:p>
      </dsp:txBody>
      <dsp:txXfrm>
        <a:off x="6081856" y="2477667"/>
        <a:ext cx="2512925" cy="1256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180DD-E9B2-CC4D-9628-AAEA0BE52B65}">
      <dsp:nvSpPr>
        <dsp:cNvPr id="0" name=""/>
        <dsp:cNvSpPr/>
      </dsp:nvSpPr>
      <dsp:spPr>
        <a:xfrm>
          <a:off x="4549731" y="2138080"/>
          <a:ext cx="3829471" cy="129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022"/>
              </a:lnTo>
              <a:lnTo>
                <a:pt x="3829471" y="1127022"/>
              </a:lnTo>
              <a:lnTo>
                <a:pt x="3829471" y="12917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EB4CA-AC02-CC44-98EB-448D40B6D656}">
      <dsp:nvSpPr>
        <dsp:cNvPr id="0" name=""/>
        <dsp:cNvSpPr/>
      </dsp:nvSpPr>
      <dsp:spPr>
        <a:xfrm>
          <a:off x="4549731" y="2138080"/>
          <a:ext cx="1930990" cy="129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022"/>
              </a:lnTo>
              <a:lnTo>
                <a:pt x="1930990" y="1127022"/>
              </a:lnTo>
              <a:lnTo>
                <a:pt x="1930990" y="12917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8AA72-6520-794F-BDA8-C945A661EEC4}">
      <dsp:nvSpPr>
        <dsp:cNvPr id="0" name=""/>
        <dsp:cNvSpPr/>
      </dsp:nvSpPr>
      <dsp:spPr>
        <a:xfrm>
          <a:off x="4504011" y="2138080"/>
          <a:ext cx="91440" cy="1262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21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CDB3A-AD9E-1848-8FAB-F0C484FFBC19}">
      <dsp:nvSpPr>
        <dsp:cNvPr id="0" name=""/>
        <dsp:cNvSpPr/>
      </dsp:nvSpPr>
      <dsp:spPr>
        <a:xfrm>
          <a:off x="2683760" y="2138080"/>
          <a:ext cx="1865971" cy="1291767"/>
        </a:xfrm>
        <a:custGeom>
          <a:avLst/>
          <a:gdLst/>
          <a:ahLst/>
          <a:cxnLst/>
          <a:rect l="0" t="0" r="0" b="0"/>
          <a:pathLst>
            <a:path>
              <a:moveTo>
                <a:pt x="1865971" y="0"/>
              </a:moveTo>
              <a:lnTo>
                <a:pt x="1865971" y="1127022"/>
              </a:lnTo>
              <a:lnTo>
                <a:pt x="0" y="1127022"/>
              </a:lnTo>
              <a:lnTo>
                <a:pt x="0" y="12917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1F4BD-D946-AB4D-A756-9E4868B50C4D}">
      <dsp:nvSpPr>
        <dsp:cNvPr id="0" name=""/>
        <dsp:cNvSpPr/>
      </dsp:nvSpPr>
      <dsp:spPr>
        <a:xfrm>
          <a:off x="785279" y="2138080"/>
          <a:ext cx="3764452" cy="1291767"/>
        </a:xfrm>
        <a:custGeom>
          <a:avLst/>
          <a:gdLst/>
          <a:ahLst/>
          <a:cxnLst/>
          <a:rect l="0" t="0" r="0" b="0"/>
          <a:pathLst>
            <a:path>
              <a:moveTo>
                <a:pt x="3764452" y="0"/>
              </a:moveTo>
              <a:lnTo>
                <a:pt x="3764452" y="1127022"/>
              </a:lnTo>
              <a:lnTo>
                <a:pt x="0" y="1127022"/>
              </a:lnTo>
              <a:lnTo>
                <a:pt x="0" y="12917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AE57A-D48B-3249-A57E-C6789CFFD937}">
      <dsp:nvSpPr>
        <dsp:cNvPr id="0" name=""/>
        <dsp:cNvSpPr/>
      </dsp:nvSpPr>
      <dsp:spPr>
        <a:xfrm>
          <a:off x="2070441" y="940232"/>
          <a:ext cx="4958580" cy="11978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LES MEMBRES DU CONSEIL D’ADMINISTRATION </a:t>
          </a:r>
        </a:p>
      </dsp:txBody>
      <dsp:txXfrm>
        <a:off x="2070441" y="940232"/>
        <a:ext cx="4958580" cy="1197847"/>
      </dsp:txXfrm>
    </dsp:sp>
    <dsp:sp modelId="{1E151983-3F4F-144D-B46B-501D834DA049}">
      <dsp:nvSpPr>
        <dsp:cNvPr id="0" name=""/>
        <dsp:cNvSpPr/>
      </dsp:nvSpPr>
      <dsp:spPr>
        <a:xfrm>
          <a:off x="783" y="3429847"/>
          <a:ext cx="1568992" cy="7844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UNASA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Bernard BECAMEL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Trésorier</a:t>
          </a:r>
        </a:p>
      </dsp:txBody>
      <dsp:txXfrm>
        <a:off x="783" y="3429847"/>
        <a:ext cx="1568992" cy="784496"/>
      </dsp:txXfrm>
    </dsp:sp>
    <dsp:sp modelId="{62C2D767-3807-FB45-AE56-ADDA1DAF49E2}">
      <dsp:nvSpPr>
        <dsp:cNvPr id="0" name=""/>
        <dsp:cNvSpPr/>
      </dsp:nvSpPr>
      <dsp:spPr>
        <a:xfrm>
          <a:off x="1899263" y="3429847"/>
          <a:ext cx="1568992" cy="7844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UNASA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Emmanuel HEBERT</a:t>
          </a:r>
        </a:p>
      </dsp:txBody>
      <dsp:txXfrm>
        <a:off x="1899263" y="3429847"/>
        <a:ext cx="1568992" cy="784496"/>
      </dsp:txXfrm>
    </dsp:sp>
    <dsp:sp modelId="{F003D716-9C45-0841-A88A-0CE5145F46AC}">
      <dsp:nvSpPr>
        <dsp:cNvPr id="0" name=""/>
        <dsp:cNvSpPr/>
      </dsp:nvSpPr>
      <dsp:spPr>
        <a:xfrm>
          <a:off x="3765235" y="3400248"/>
          <a:ext cx="1568992" cy="7844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UNASA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Jean-Jacques HELLE</a:t>
          </a:r>
        </a:p>
      </dsp:txBody>
      <dsp:txXfrm>
        <a:off x="3765235" y="3400248"/>
        <a:ext cx="1568992" cy="784496"/>
      </dsp:txXfrm>
    </dsp:sp>
    <dsp:sp modelId="{41BE7697-E222-5E48-B0D3-BB37EE8AA2C2}">
      <dsp:nvSpPr>
        <dsp:cNvPr id="0" name=""/>
        <dsp:cNvSpPr/>
      </dsp:nvSpPr>
      <dsp:spPr>
        <a:xfrm>
          <a:off x="5696225" y="3429847"/>
          <a:ext cx="1568992" cy="7844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FCGA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Grégoire HULIN</a:t>
          </a:r>
        </a:p>
      </dsp:txBody>
      <dsp:txXfrm>
        <a:off x="5696225" y="3429847"/>
        <a:ext cx="1568992" cy="784496"/>
      </dsp:txXfrm>
    </dsp:sp>
    <dsp:sp modelId="{D9E8E728-CC5C-A64B-AF94-8686FFFF3A02}">
      <dsp:nvSpPr>
        <dsp:cNvPr id="0" name=""/>
        <dsp:cNvSpPr/>
      </dsp:nvSpPr>
      <dsp:spPr>
        <a:xfrm>
          <a:off x="7594706" y="3429847"/>
          <a:ext cx="1568992" cy="7844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FCGA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David BLANCHARD</a:t>
          </a:r>
        </a:p>
      </dsp:txBody>
      <dsp:txXfrm>
        <a:off x="7594706" y="3429847"/>
        <a:ext cx="1568992" cy="784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72077" y="5878358"/>
            <a:ext cx="5361272" cy="778201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Séville, du 7 au 11 juin 2019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748F19-CB0F-2243-B05A-14ED46E7F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48" y="0"/>
            <a:ext cx="5544152" cy="3692405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20ED7F95-78A4-E941-8AF0-D3526203E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5" y="3844559"/>
            <a:ext cx="8980937" cy="1793167"/>
          </a:xfrm>
        </p:spPr>
        <p:txBody>
          <a:bodyPr/>
          <a:lstStyle/>
          <a:p>
            <a:pPr marL="182880" indent="0">
              <a:buNone/>
            </a:pPr>
            <a:r>
              <a:rPr lang="fr-FR" dirty="0">
                <a:solidFill>
                  <a:srgbClr val="002060"/>
                </a:solidFill>
              </a:rPr>
              <a:t>Séminaire d’information de l’UNASA</a:t>
            </a:r>
          </a:p>
        </p:txBody>
      </p:sp>
    </p:spTree>
    <p:extLst>
      <p:ext uri="{BB962C8B-B14F-4D97-AF65-F5344CB8AC3E}">
        <p14:creationId xmlns:p14="http://schemas.microsoft.com/office/powerpoint/2010/main" val="181094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D23D761-6E65-4C4F-8E65-5F8C794FF0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1891524"/>
            <a:ext cx="8961119" cy="446114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b="1" u="sng" dirty="0"/>
              <a:t>NOUVEAUTES DANS LES ETATS OA1</a:t>
            </a:r>
          </a:p>
          <a:p>
            <a:pPr marL="45720" indent="0">
              <a:buNone/>
            </a:pPr>
            <a:endParaRPr lang="fr-FR" sz="3200" b="1" u="sng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sz="3200" dirty="0"/>
              <a:t>Recours à la publicité ou au démarchage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sz="3200" dirty="0"/>
              <a:t>Détention d’un site internet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sz="3200" dirty="0"/>
              <a:t>Tableau comprenant la répartition des salariés et des adhérents entre siège et bureaux secondaires</a:t>
            </a:r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</p:txBody>
      </p:sp>
    </p:spTree>
    <p:extLst>
      <p:ext uri="{BB962C8B-B14F-4D97-AF65-F5344CB8AC3E}">
        <p14:creationId xmlns:p14="http://schemas.microsoft.com/office/powerpoint/2010/main" val="38501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6" y="0"/>
            <a:ext cx="9563930" cy="6858000"/>
          </a:xfrm>
        </p:spPr>
        <p:txBody>
          <a:bodyPr>
            <a:normAutofit fontScale="47500" lnSpcReduction="20000"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r>
              <a:rPr lang="fr-FR" sz="3500" dirty="0">
                <a:solidFill>
                  <a:srgbClr val="C00000"/>
                </a:solidFill>
              </a:rPr>
              <a:t>                 </a:t>
            </a:r>
            <a:r>
              <a:rPr lang="fr-FR" sz="6700" u="sng" dirty="0">
                <a:solidFill>
                  <a:srgbClr val="C00000"/>
                </a:solidFill>
              </a:rPr>
              <a:t>CONVENTION COLLECTIVE        </a:t>
            </a:r>
          </a:p>
          <a:p>
            <a:pPr lvl="0">
              <a:buFont typeface="Wingdings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sz="4400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sz="4400" dirty="0"/>
              <a:t> </a:t>
            </a:r>
            <a:r>
              <a:rPr lang="fr-FR" sz="4400" b="1" dirty="0"/>
              <a:t>Avant le  31 décembre 2017 </a:t>
            </a:r>
            <a:r>
              <a:rPr lang="fr-FR" sz="4400" dirty="0"/>
              <a:t>: Application de la  convention </a:t>
            </a:r>
          </a:p>
          <a:p>
            <a:pPr marL="45720" indent="0">
              <a:buNone/>
            </a:pPr>
            <a:r>
              <a:rPr lang="fr-FR" sz="4400" dirty="0"/>
              <a:t>collective  des CGA (aux CGA et aux AA ayant choisi de s’y rattacher) </a:t>
            </a:r>
          </a:p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endParaRPr lang="fr-FR" sz="4400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sz="4400" dirty="0"/>
              <a:t> </a:t>
            </a:r>
            <a:r>
              <a:rPr lang="fr-FR" sz="4400" b="1" dirty="0"/>
              <a:t>31 décembre 2017 </a:t>
            </a:r>
            <a:r>
              <a:rPr lang="fr-FR" sz="4400" dirty="0"/>
              <a:t>: dénonciation de la CC des CGA par la FCGA : </a:t>
            </a:r>
          </a:p>
          <a:p>
            <a:pPr marL="45720" indent="0">
              <a:buNone/>
            </a:pPr>
            <a:r>
              <a:rPr lang="fr-FR" sz="4400" dirty="0"/>
              <a:t>Dès le 1</a:t>
            </a:r>
            <a:r>
              <a:rPr lang="fr-FR" sz="4400" baseline="30000" dirty="0"/>
              <a:t>er</a:t>
            </a:r>
            <a:r>
              <a:rPr lang="fr-FR" sz="4400" dirty="0"/>
              <a:t> janvier 2018 : les CGA (et AA rattachées à la CC) doivent choisir : </a:t>
            </a:r>
          </a:p>
          <a:p>
            <a:pPr marL="45720" indent="0">
              <a:buNone/>
            </a:pPr>
            <a:endParaRPr lang="fr-FR" sz="4400" dirty="0"/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4400" dirty="0"/>
              <a:t>Application du droit du travail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4400" dirty="0"/>
              <a:t>Rattachement à la convention collective des Experts-comptables et des commissaires aux comptes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4400" dirty="0"/>
              <a:t>Rattachement à une autre convention collective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4400" dirty="0"/>
              <a:t>Accords de groupe/Accords individuels</a:t>
            </a:r>
          </a:p>
          <a:p>
            <a:pPr marL="45720" indent="0">
              <a:buNone/>
            </a:pPr>
            <a:endParaRPr lang="fr-FR" sz="3600" dirty="0"/>
          </a:p>
          <a:p>
            <a:pPr marL="45720" indent="0">
              <a:buNone/>
            </a:pPr>
            <a:endParaRPr lang="fr-FR" sz="3600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9" y="120316"/>
            <a:ext cx="2274529" cy="15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772" y="0"/>
            <a:ext cx="9563930" cy="6858000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r>
              <a:rPr lang="fr-FR" sz="3500" dirty="0">
                <a:solidFill>
                  <a:srgbClr val="C00000"/>
                </a:solidFill>
              </a:rPr>
              <a:t>                 </a:t>
            </a:r>
            <a:r>
              <a:rPr lang="fr-FR" sz="3500" u="sng" dirty="0">
                <a:solidFill>
                  <a:srgbClr val="C00000"/>
                </a:solidFill>
              </a:rPr>
              <a:t>CONVENTION COLLECTIVE        </a:t>
            </a:r>
          </a:p>
          <a:p>
            <a:pPr marL="45720" indent="0">
              <a:buNone/>
            </a:pPr>
            <a:endParaRPr lang="fr-FR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b="1" dirty="0"/>
              <a:t>23 janvier 2019  </a:t>
            </a:r>
            <a:r>
              <a:rPr lang="fr-FR" dirty="0"/>
              <a:t>: </a:t>
            </a:r>
            <a:r>
              <a:rPr lang="fr-FR" sz="2400" dirty="0"/>
              <a:t>Publication de l’arrêté portant </a:t>
            </a:r>
          </a:p>
          <a:p>
            <a:pPr marL="45720" indent="0">
              <a:buClr>
                <a:schemeClr val="tx1"/>
              </a:buClr>
              <a:buNone/>
            </a:pPr>
            <a:r>
              <a:rPr lang="fr-FR" sz="2400" dirty="0"/>
              <a:t>élargissement de la convention collective des cabinets d'experts comptables et de commissaires aux comptes </a:t>
            </a:r>
            <a:r>
              <a:rPr lang="fr-FR" sz="2400" b="1" dirty="0"/>
              <a:t>aux </a:t>
            </a:r>
          </a:p>
          <a:p>
            <a:pPr marL="45720" indent="0">
              <a:buClr>
                <a:schemeClr val="tx1"/>
              </a:buClr>
              <a:buNone/>
            </a:pPr>
            <a:r>
              <a:rPr lang="fr-FR" sz="2400" b="1" dirty="0"/>
              <a:t>centres de gestion Agréés.</a:t>
            </a:r>
            <a:r>
              <a:rPr lang="fr-FR" b="1" dirty="0"/>
              <a:t> </a:t>
            </a:r>
          </a:p>
          <a:p>
            <a:pPr marL="45720" indent="0">
              <a:buNone/>
            </a:pPr>
            <a:r>
              <a:rPr lang="fr-FR" dirty="0"/>
              <a:t>  </a:t>
            </a:r>
          </a:p>
          <a:p>
            <a:pPr marL="45720" indent="0">
              <a:buNone/>
            </a:pPr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0" y="72191"/>
            <a:ext cx="2559948" cy="17712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F15E66-5AF8-9E48-A5F3-C26DB874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96" y="3874009"/>
            <a:ext cx="9190896" cy="30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772" y="0"/>
            <a:ext cx="9563930" cy="6858000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r>
              <a:rPr lang="fr-FR" sz="3500" dirty="0">
                <a:solidFill>
                  <a:srgbClr val="C00000"/>
                </a:solidFill>
              </a:rPr>
              <a:t>                 </a:t>
            </a:r>
            <a:r>
              <a:rPr lang="fr-FR" sz="3500" u="sng" dirty="0">
                <a:solidFill>
                  <a:srgbClr val="C00000"/>
                </a:solidFill>
              </a:rPr>
              <a:t>CONVENTION COLLECTIVE        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Clr>
                <a:schemeClr val="tx1"/>
              </a:buClr>
              <a:buNone/>
            </a:pPr>
            <a:r>
              <a:rPr lang="fr-FR" dirty="0"/>
              <a:t> </a:t>
            </a:r>
          </a:p>
          <a:p>
            <a:pPr marL="45720" indent="0">
              <a:buClr>
                <a:schemeClr val="tx1"/>
              </a:buClr>
              <a:buNone/>
            </a:pPr>
            <a:endParaRPr lang="fr-FR" dirty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sz="2800" dirty="0"/>
              <a:t>Seuls les CGA sont concernés par l’extension de</a:t>
            </a:r>
          </a:p>
          <a:p>
            <a:pPr marL="45720" indent="0" algn="just">
              <a:buClr>
                <a:schemeClr val="tx1"/>
              </a:buClr>
              <a:buNone/>
            </a:pPr>
            <a:r>
              <a:rPr lang="fr-FR" sz="2800" dirty="0"/>
              <a:t> la convention collective des experts-comptables</a:t>
            </a:r>
          </a:p>
          <a:p>
            <a:pPr marL="45720" indent="0" algn="just">
              <a:buClr>
                <a:schemeClr val="tx1"/>
              </a:buClr>
              <a:buNone/>
            </a:pPr>
            <a:r>
              <a:rPr lang="fr-FR" sz="2800" dirty="0"/>
              <a:t> et commissaires aux comptes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fr-FR" sz="2800" dirty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dirty="0"/>
              <a:t> En l’état actuel des textes, les associations agréées </a:t>
            </a:r>
          </a:p>
          <a:p>
            <a:pPr marL="45720" indent="0" algn="just">
              <a:buClr>
                <a:schemeClr val="tx1"/>
              </a:buClr>
              <a:buNone/>
            </a:pPr>
            <a:r>
              <a:rPr lang="fr-FR" sz="2800" dirty="0"/>
              <a:t>et les OMGA ne sont pas dans le champ d’application. </a:t>
            </a:r>
          </a:p>
          <a:p>
            <a:pPr marL="45720" indent="0">
              <a:buClr>
                <a:schemeClr val="tx1"/>
              </a:buClr>
              <a:buNone/>
            </a:pPr>
            <a:endParaRPr lang="fr-FR" dirty="0"/>
          </a:p>
          <a:p>
            <a:pPr marL="45720" indent="0">
              <a:buClr>
                <a:schemeClr val="tx1"/>
              </a:buClr>
              <a:buNone/>
            </a:pPr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0" y="72191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772" y="0"/>
            <a:ext cx="9563930" cy="6858000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endParaRPr lang="fr-FR" sz="3500" dirty="0">
              <a:solidFill>
                <a:srgbClr val="C00000"/>
              </a:solidFill>
            </a:endParaRPr>
          </a:p>
          <a:p>
            <a:pPr marL="45720" lvl="0" indent="0" algn="ctr">
              <a:buNone/>
            </a:pPr>
            <a:endParaRPr lang="fr-FR" sz="3500" dirty="0">
              <a:solidFill>
                <a:srgbClr val="C00000"/>
              </a:solidFill>
            </a:endParaRPr>
          </a:p>
          <a:p>
            <a:pPr marL="45720" lvl="0" indent="0" algn="ctr">
              <a:buNone/>
            </a:pPr>
            <a:endParaRPr lang="fr-FR" sz="3500" dirty="0">
              <a:solidFill>
                <a:srgbClr val="C00000"/>
              </a:solidFill>
            </a:endParaRPr>
          </a:p>
          <a:p>
            <a:pPr marL="45720" lvl="0" indent="0" algn="ctr">
              <a:buNone/>
            </a:pPr>
            <a:r>
              <a:rPr lang="fr-FR" sz="3500" dirty="0">
                <a:solidFill>
                  <a:srgbClr val="C00000"/>
                </a:solidFill>
              </a:rPr>
              <a:t>ALTERNATIVES EN CAS DE SUPPRESSION DU DISPOSITIF DE MAJORATION DE 25 %                 </a:t>
            </a:r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0" y="72191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772" y="0"/>
            <a:ext cx="9563930" cy="6858000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endParaRPr lang="fr-FR" sz="3500" dirty="0">
              <a:solidFill>
                <a:srgbClr val="C00000"/>
              </a:solidFill>
            </a:endParaRPr>
          </a:p>
          <a:p>
            <a:pPr marL="45720" lvl="0" indent="0" algn="ctr">
              <a:buNone/>
            </a:pPr>
            <a:endParaRPr lang="fr-FR" sz="3500" dirty="0">
              <a:solidFill>
                <a:srgbClr val="C00000"/>
              </a:solidFill>
            </a:endParaRPr>
          </a:p>
          <a:p>
            <a:pPr marL="45720" lvl="0" indent="0" algn="ctr">
              <a:buNone/>
            </a:pPr>
            <a:r>
              <a:rPr lang="fr-FR" sz="3500" dirty="0">
                <a:solidFill>
                  <a:srgbClr val="C00000"/>
                </a:solidFill>
              </a:rPr>
              <a:t>Quelles sont les pistes possibles ?</a:t>
            </a:r>
          </a:p>
          <a:p>
            <a:pPr marL="45720" lvl="0" indent="0">
              <a:buNone/>
            </a:pPr>
            <a:endParaRPr lang="fr-FR" sz="3500" dirty="0">
              <a:solidFill>
                <a:srgbClr val="C00000"/>
              </a:solidFill>
            </a:endParaRPr>
          </a:p>
          <a:p>
            <a:pPr marL="45720" lvl="0" indent="0">
              <a:buNone/>
            </a:pPr>
            <a:r>
              <a:rPr lang="fr-FR" sz="3500" dirty="0">
                <a:solidFill>
                  <a:srgbClr val="002060"/>
                </a:solidFill>
              </a:rPr>
              <a:t>Selon la DGFIP, les solutions à proposer ne doivent pas être contraignantes, </a:t>
            </a:r>
          </a:p>
          <a:p>
            <a:pPr marL="45720" lvl="0" indent="0">
              <a:buNone/>
            </a:pPr>
            <a:r>
              <a:rPr lang="fr-FR" sz="3500" dirty="0">
                <a:solidFill>
                  <a:srgbClr val="002060"/>
                </a:solidFill>
              </a:rPr>
              <a:t>Et elles ne doivent pas générer de coût pour les finances publiques….                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0" y="72191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2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772" y="0"/>
            <a:ext cx="9563930" cy="6858000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r>
              <a:rPr lang="fr-FR" sz="3500" dirty="0">
                <a:solidFill>
                  <a:srgbClr val="C00000"/>
                </a:solidFill>
              </a:rPr>
              <a:t>                 </a:t>
            </a:r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6" y="81817"/>
            <a:ext cx="2559948" cy="17712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E1E94C2-6023-C340-AB46-0E0D15C7B7ED}"/>
              </a:ext>
            </a:extLst>
          </p:cNvPr>
          <p:cNvSpPr txBox="1"/>
          <p:nvPr/>
        </p:nvSpPr>
        <p:spPr>
          <a:xfrm>
            <a:off x="210527" y="2146433"/>
            <a:ext cx="848312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         Les pistes de réflexion actuelles</a:t>
            </a:r>
          </a:p>
          <a:p>
            <a:endParaRPr lang="fr-FR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fr-FR" sz="3200" dirty="0"/>
              <a:t>L’obligation d’adhérer (l’OGA tiers de confiance)</a:t>
            </a:r>
          </a:p>
          <a:p>
            <a:endParaRPr lang="fr-FR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fr-FR" sz="3200" dirty="0"/>
              <a:t>Déconnecter la détermination du résultat fiscal du résultat comptable pour les petites entreprises à l’IR et à l’IS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82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75772" y="0"/>
            <a:ext cx="9563930" cy="6858000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r>
              <a:rPr lang="fr-FR" sz="3500" dirty="0">
                <a:solidFill>
                  <a:srgbClr val="C00000"/>
                </a:solidFill>
              </a:rPr>
              <a:t>                 </a:t>
            </a:r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6" y="81817"/>
            <a:ext cx="2559948" cy="17712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E1E94C2-6023-C340-AB46-0E0D15C7B7ED}"/>
              </a:ext>
            </a:extLst>
          </p:cNvPr>
          <p:cNvSpPr txBox="1"/>
          <p:nvPr/>
        </p:nvSpPr>
        <p:spPr>
          <a:xfrm>
            <a:off x="464630" y="1934842"/>
            <a:ext cx="8483126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      </a:t>
            </a:r>
            <a:r>
              <a:rPr lang="fr-FR" sz="3200" dirty="0">
                <a:solidFill>
                  <a:srgbClr val="C00000"/>
                </a:solidFill>
              </a:rPr>
              <a:t>Les pistes de réflexion actuelles</a:t>
            </a:r>
          </a:p>
          <a:p>
            <a:endParaRPr lang="fr-FR" sz="3200" dirty="0"/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fr-FR" sz="2800" dirty="0"/>
              <a:t>Exonérer d’impôt sur les revenus une quotité maximum pouvant être comprise entre 10 % et 25% du résultat des entreprises adhérentes à un OGA, tant que ce revenu n’est pas prélevé par l’exploitant.</a:t>
            </a:r>
          </a:p>
          <a:p>
            <a:pPr algn="just"/>
            <a:r>
              <a:rPr lang="fr-FR" sz="2800" dirty="0"/>
              <a:t>	</a:t>
            </a:r>
          </a:p>
          <a:p>
            <a:pPr algn="just"/>
            <a:r>
              <a:rPr lang="fr-FR" sz="2800" dirty="0"/>
              <a:t>	Cette exonération temporaire ne concernerait 	pas les cotisations sociales.</a:t>
            </a:r>
          </a:p>
          <a:p>
            <a:endParaRPr lang="fr-FR" sz="28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9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21895" y="2009275"/>
            <a:ext cx="8422105" cy="4594726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algn="just"/>
            <a:endParaRPr lang="fr-FR" sz="4400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FC4E01-25B9-ED46-94F4-12AA3A63BC5F}"/>
              </a:ext>
            </a:extLst>
          </p:cNvPr>
          <p:cNvSpPr/>
          <p:nvPr/>
        </p:nvSpPr>
        <p:spPr>
          <a:xfrm>
            <a:off x="595536" y="2536923"/>
            <a:ext cx="821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dirty="0">
                <a:solidFill>
                  <a:srgbClr val="C00000"/>
                </a:solidFill>
              </a:rPr>
              <a:t>3/ </a:t>
            </a:r>
            <a:r>
              <a:rPr lang="fr-FR" sz="3200" u="sng" dirty="0">
                <a:solidFill>
                  <a:srgbClr val="C00000"/>
                </a:solidFill>
              </a:rPr>
              <a:t>ACTUALITE DE L’UNASA</a:t>
            </a:r>
          </a:p>
          <a:p>
            <a:pPr lvl="0"/>
            <a:endParaRPr lang="fr-FR" sz="3200" dirty="0"/>
          </a:p>
          <a:p>
            <a:pPr lvl="0"/>
            <a:endParaRPr lang="fr-FR" sz="3200" dirty="0"/>
          </a:p>
          <a:p>
            <a:pPr marL="457200" lvl="0" indent="-457200">
              <a:buFont typeface="Wingdings" pitchFamily="2" charset="2"/>
              <a:buChar char="q"/>
            </a:pPr>
            <a:r>
              <a:rPr lang="fr-FR" sz="3200" dirty="0"/>
              <a:t>Le visage de l’UNASA aujourd’hui 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fr-FR" sz="3200" dirty="0"/>
          </a:p>
          <a:p>
            <a:pPr marL="457200" lvl="0" indent="-457200">
              <a:buFont typeface="Wingdings" pitchFamily="2" charset="2"/>
              <a:buChar char="q"/>
            </a:pPr>
            <a:r>
              <a:rPr lang="fr-FR" sz="3200" dirty="0"/>
              <a:t>Point sur l’Alliance FCGA UNASA </a:t>
            </a:r>
          </a:p>
          <a:p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788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2009275"/>
            <a:ext cx="9097105" cy="45647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fr-FR" sz="4400" dirty="0">
                <a:solidFill>
                  <a:srgbClr val="7030A0"/>
                </a:solidFill>
              </a:rPr>
              <a:t>89 OGA membres </a:t>
            </a:r>
          </a:p>
          <a:p>
            <a:pPr marL="45720" indent="0" algn="ctr">
              <a:buNone/>
            </a:pPr>
            <a:r>
              <a:rPr lang="fr-FR" sz="4400" dirty="0">
                <a:solidFill>
                  <a:srgbClr val="7030A0"/>
                </a:solidFill>
              </a:rPr>
              <a:t>240 000 adhérents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400" dirty="0"/>
              <a:t>47 OMGA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400" dirty="0"/>
              <a:t>5 AA en cours de transformation en OMGA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400" dirty="0"/>
              <a:t>37 Associations agréées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699849" y="-438839"/>
            <a:ext cx="9097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pPr lvl="0"/>
            <a:r>
              <a:rPr lang="fr-FR" sz="3200" dirty="0">
                <a:solidFill>
                  <a:srgbClr val="C00000"/>
                </a:solidFill>
              </a:rPr>
              <a:t>              </a:t>
            </a:r>
            <a:r>
              <a:rPr lang="fr-FR" sz="3600" u="sng" dirty="0">
                <a:solidFill>
                  <a:srgbClr val="C00000"/>
                </a:solidFill>
              </a:rPr>
              <a:t>LE VISAGE DE L’UNASA </a:t>
            </a:r>
          </a:p>
          <a:p>
            <a:pPr lvl="0"/>
            <a:r>
              <a:rPr lang="fr-FR" sz="3600" dirty="0">
                <a:solidFill>
                  <a:srgbClr val="C00000"/>
                </a:solidFill>
              </a:rPr>
              <a:t>                    </a:t>
            </a:r>
            <a:r>
              <a:rPr lang="fr-FR" sz="3600" u="sng" dirty="0">
                <a:solidFill>
                  <a:srgbClr val="C00000"/>
                </a:solidFill>
              </a:rPr>
              <a:t>AUJOURD’HUI </a:t>
            </a:r>
          </a:p>
          <a:p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402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2076115"/>
            <a:ext cx="8422105" cy="4010527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marL="45720" indent="0" algn="just">
              <a:buNone/>
            </a:pPr>
            <a:r>
              <a:rPr lang="fr-FR" sz="4400" dirty="0">
                <a:solidFill>
                  <a:srgbClr val="C00000"/>
                </a:solidFill>
              </a:rPr>
              <a:t>1/Bilan de la campagne écoulée</a:t>
            </a:r>
          </a:p>
          <a:p>
            <a:pPr marL="45720" indent="0" algn="just">
              <a:buNone/>
            </a:pPr>
            <a:r>
              <a:rPr lang="fr-FR" sz="4400" dirty="0">
                <a:solidFill>
                  <a:srgbClr val="C00000"/>
                </a:solidFill>
              </a:rPr>
              <a:t>2/Actualité des OGA</a:t>
            </a:r>
          </a:p>
          <a:p>
            <a:pPr marL="45720" indent="0" algn="just">
              <a:buNone/>
            </a:pPr>
            <a:r>
              <a:rPr lang="fr-FR" sz="4400" dirty="0">
                <a:solidFill>
                  <a:srgbClr val="C00000"/>
                </a:solidFill>
              </a:rPr>
              <a:t>3/Actualité de l’UNASA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73768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4400" dirty="0"/>
              <a:t>			</a:t>
            </a:r>
            <a:r>
              <a:rPr lang="fr-FR" sz="4400" dirty="0">
                <a:solidFill>
                  <a:srgbClr val="C00000"/>
                </a:solidFill>
              </a:rPr>
              <a:t>Répartition des OGA   </a:t>
            </a:r>
          </a:p>
          <a:p>
            <a:pPr marL="45720" indent="0" algn="ctr">
              <a:buNone/>
            </a:pPr>
            <a:r>
              <a:rPr lang="fr-FR" sz="4400" dirty="0">
                <a:solidFill>
                  <a:srgbClr val="C00000"/>
                </a:solidFill>
              </a:rPr>
              <a:t>			par nombre d’adhérents</a:t>
            </a:r>
          </a:p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r>
              <a:rPr lang="fr-FR" sz="4400" dirty="0"/>
              <a:t>33/89 OGA soit 37% 〈 1000 </a:t>
            </a:r>
          </a:p>
          <a:p>
            <a:pPr marL="45720" indent="0">
              <a:buNone/>
            </a:pPr>
            <a:r>
              <a:rPr lang="fr-FR" sz="4400" dirty="0"/>
              <a:t>22/89 OGA soit 25%	1001-2000</a:t>
            </a:r>
          </a:p>
          <a:p>
            <a:pPr marL="45720" indent="0">
              <a:buNone/>
            </a:pPr>
            <a:r>
              <a:rPr lang="fr-FR" sz="4400" dirty="0"/>
              <a:t>10/89 OGA soit 11%	2001-3000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2711668" y="120317"/>
            <a:ext cx="8287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  <p:pic>
        <p:nvPicPr>
          <p:cNvPr id="6" name="Image 5" descr="UNASA.pdf">
            <a:extLst>
              <a:ext uri="{FF2B5EF4-FFF2-40B4-BE49-F238E27FC236}">
                <a16:creationId xmlns:a16="http://schemas.microsoft.com/office/drawing/2014/main" id="{AC3C9055-D4DE-D447-B2A9-E2F611780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" y="-81231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73768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4400" dirty="0"/>
              <a:t>			</a:t>
            </a:r>
            <a:r>
              <a:rPr lang="fr-FR" sz="4400" dirty="0">
                <a:solidFill>
                  <a:srgbClr val="C00000"/>
                </a:solidFill>
              </a:rPr>
              <a:t>Répartition des OGA   </a:t>
            </a:r>
          </a:p>
          <a:p>
            <a:pPr marL="45720" indent="0" algn="ctr">
              <a:buNone/>
            </a:pPr>
            <a:r>
              <a:rPr lang="fr-FR" sz="4400" dirty="0">
                <a:solidFill>
                  <a:srgbClr val="C00000"/>
                </a:solidFill>
              </a:rPr>
              <a:t>			par nombre d’adhérents</a:t>
            </a:r>
          </a:p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r>
              <a:rPr lang="fr-FR" sz="4400" dirty="0"/>
              <a:t>8/89 OGA soit 9%		3001-4000</a:t>
            </a:r>
          </a:p>
          <a:p>
            <a:pPr marL="45720" indent="0">
              <a:buNone/>
            </a:pPr>
            <a:r>
              <a:rPr lang="fr-FR" sz="4400" dirty="0"/>
              <a:t>5/89 OGA soit 6%		4001-5000</a:t>
            </a:r>
          </a:p>
          <a:p>
            <a:pPr marL="45720" indent="0">
              <a:buNone/>
            </a:pPr>
            <a:r>
              <a:rPr lang="fr-FR" sz="4400" dirty="0"/>
              <a:t>0/89 OGA soit 0% 		5001-6000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2711668" y="120317"/>
            <a:ext cx="8287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  <p:pic>
        <p:nvPicPr>
          <p:cNvPr id="6" name="Image 5" descr="UNASA.pdf">
            <a:extLst>
              <a:ext uri="{FF2B5EF4-FFF2-40B4-BE49-F238E27FC236}">
                <a16:creationId xmlns:a16="http://schemas.microsoft.com/office/drawing/2014/main" id="{AC3C9055-D4DE-D447-B2A9-E2F611780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" y="-81231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r>
              <a:rPr lang="fr-FR" sz="4400" dirty="0"/>
              <a:t>2/89 OGA soit 2%		6001-7000</a:t>
            </a:r>
          </a:p>
          <a:p>
            <a:pPr marL="45720" indent="0">
              <a:buNone/>
            </a:pPr>
            <a:r>
              <a:rPr lang="fr-FR" sz="4400" dirty="0"/>
              <a:t>2/89 OGA soit 2% 		7001-8000</a:t>
            </a:r>
          </a:p>
          <a:p>
            <a:pPr marL="45720" indent="0">
              <a:buNone/>
            </a:pPr>
            <a:r>
              <a:rPr lang="fr-FR" sz="4400" dirty="0"/>
              <a:t>0/89 OGA soit 0%		8001-9000 7/89 OGA soit 8%		〉9001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18128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endParaRPr lang="fr-FR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5FF586-324E-2E40-886F-D9A1A4D5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" y="156751"/>
            <a:ext cx="9097105" cy="71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endParaRPr lang="fr-FR" sz="4400" dirty="0"/>
          </a:p>
          <a:p>
            <a:pPr marL="4572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       </a:t>
            </a:r>
            <a:r>
              <a:rPr lang="fr-FR" sz="3200" u="sng" dirty="0">
                <a:solidFill>
                  <a:srgbClr val="C00000"/>
                </a:solidFill>
              </a:rPr>
              <a:t>ALLIANCE FCGA-UNASA</a:t>
            </a: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sz="2800" u="sng" dirty="0">
                <a:solidFill>
                  <a:srgbClr val="002060"/>
                </a:solidFill>
              </a:rPr>
              <a:t>Rappel des principes fondateurs</a:t>
            </a:r>
          </a:p>
          <a:p>
            <a:pPr marL="45720" lvl="0" indent="0">
              <a:buNone/>
            </a:pPr>
            <a:endParaRPr lang="fr-FR" dirty="0"/>
          </a:p>
          <a:p>
            <a:pPr marL="45720" lvl="0" indent="0">
              <a:buClr>
                <a:schemeClr val="tx1"/>
              </a:buClr>
              <a:buNone/>
            </a:pPr>
            <a:r>
              <a:rPr lang="fr-FR" sz="2800" dirty="0"/>
              <a:t>- Loyauté vis-à-vis de la profession comptable dans l’indépendance vis-à-vis de ses instances représentatives, ordre et syndicats ; </a:t>
            </a:r>
          </a:p>
          <a:p>
            <a:pPr marL="45720" lvl="0" indent="0">
              <a:buNone/>
            </a:pPr>
            <a:endParaRPr lang="fr-FR" sz="2800" dirty="0"/>
          </a:p>
          <a:p>
            <a:pPr marL="45720" lvl="0" indent="0">
              <a:buNone/>
            </a:pPr>
            <a:r>
              <a:rPr lang="fr-FR" sz="2800" dirty="0"/>
              <a:t>- Exécution loyale en collaboration avec la Direction Générale des Finances Publiques des missions confiées aux Organismes de Gestion Agréés par le législateur ;</a:t>
            </a: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1550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endParaRPr lang="fr-FR" sz="4400" dirty="0"/>
          </a:p>
          <a:p>
            <a:pPr marL="4572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       </a:t>
            </a:r>
            <a:r>
              <a:rPr lang="fr-FR" sz="3200" u="sng" dirty="0">
                <a:solidFill>
                  <a:srgbClr val="C00000"/>
                </a:solidFill>
              </a:rPr>
              <a:t>ALLIANCE FCGA-UNASA</a:t>
            </a: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sz="2800" dirty="0">
                <a:solidFill>
                  <a:srgbClr val="002060"/>
                </a:solidFill>
              </a:rPr>
              <a:t>       </a:t>
            </a:r>
            <a:r>
              <a:rPr lang="fr-FR" sz="2800" b="1" u="sng" dirty="0">
                <a:solidFill>
                  <a:srgbClr val="002060"/>
                </a:solidFill>
              </a:rPr>
              <a:t>Rappel des principes fondateurs</a:t>
            </a:r>
          </a:p>
          <a:p>
            <a:pPr marL="45720" lvl="0" indent="0">
              <a:buNone/>
            </a:pPr>
            <a:endParaRPr lang="fr-FR" dirty="0"/>
          </a:p>
          <a:p>
            <a:pPr marL="45720" lvl="0" indent="0">
              <a:buNone/>
            </a:pPr>
            <a:r>
              <a:rPr lang="fr-FR" sz="2800" dirty="0"/>
              <a:t>- L’</a:t>
            </a:r>
            <a:r>
              <a:rPr lang="fr-FR" sz="2800" b="1" dirty="0"/>
              <a:t>ALLIANCE FCGA UNASA </a:t>
            </a:r>
            <a:r>
              <a:rPr lang="fr-FR" sz="2800" dirty="0"/>
              <a:t>n’est pas la représentante des professionnels adhérents des Organismes de Gestion Agrées ;</a:t>
            </a:r>
          </a:p>
          <a:p>
            <a:pPr marL="45720" lvl="0" indent="0">
              <a:buNone/>
            </a:pPr>
            <a:r>
              <a:rPr lang="fr-FR" sz="2800" dirty="0"/>
              <a:t>- Une étroite collaboration avec les directeurs et permanents des OGA ;</a:t>
            </a:r>
          </a:p>
          <a:p>
            <a:pPr marL="45720" lvl="0" indent="0">
              <a:buNone/>
            </a:pPr>
            <a:r>
              <a:rPr lang="fr-FR" sz="2800" dirty="0"/>
              <a:t>- L’étude de la faisabilité de la fusion de leurs instances respectives en une seule association </a:t>
            </a:r>
            <a:r>
              <a:rPr lang="fr-FR" sz="2800" b="1" dirty="0"/>
              <a:t>au plus tard le 31 décembre 2020.</a:t>
            </a:r>
          </a:p>
          <a:p>
            <a:pPr marL="45720" indent="0" algn="ctr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1255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>
              <a:buNone/>
            </a:pPr>
            <a:endParaRPr lang="fr-FR" sz="4400" dirty="0"/>
          </a:p>
          <a:p>
            <a:pPr marL="4572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       </a:t>
            </a:r>
            <a:r>
              <a:rPr lang="fr-FR" sz="3200" u="sng" dirty="0">
                <a:solidFill>
                  <a:srgbClr val="C00000"/>
                </a:solidFill>
              </a:rPr>
              <a:t>ALLIANCE FCGA-UNASA</a:t>
            </a:r>
            <a:endParaRPr lang="fr-FR" sz="2800" dirty="0">
              <a:solidFill>
                <a:srgbClr val="002060"/>
              </a:solidFill>
            </a:endParaRPr>
          </a:p>
          <a:p>
            <a:pPr marL="45720" lvl="0" indent="0" algn="ctr">
              <a:buNone/>
            </a:pPr>
            <a:r>
              <a:rPr lang="fr-FR" sz="2800" b="1" u="sng" dirty="0">
                <a:solidFill>
                  <a:srgbClr val="002060"/>
                </a:solidFill>
              </a:rPr>
              <a:t>SES OBJECTIFS </a:t>
            </a:r>
          </a:p>
          <a:p>
            <a:pPr marL="45720" lvl="0" indent="0" algn="ctr">
              <a:buNone/>
            </a:pPr>
            <a:endParaRPr lang="fr-FR" b="1" u="sng" dirty="0"/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Mutualiser le maximum de services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Etre un centre de réflexion et de propositions pour faciliter l’accomplissement des missions légales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Etudier l’opportunité et la faisabilité de la fusion des 2 organisations et préparer les conditions de cette fusion</a:t>
            </a: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3638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     </a:t>
            </a:r>
            <a:endParaRPr lang="fr-FR" sz="3200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sz="3200" u="sng" dirty="0">
                <a:solidFill>
                  <a:srgbClr val="002060"/>
                </a:solidFill>
              </a:rPr>
              <a:t>LA GOUVERNANCE DE L’ALLIANCE FCGA UNASA</a:t>
            </a: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1718070" cy="1188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2645DD7-1ADB-7B49-B879-950475033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308465"/>
              </p:ext>
            </p:extLst>
          </p:nvPr>
        </p:nvGraphicFramePr>
        <p:xfrm>
          <a:off x="327259" y="2146433"/>
          <a:ext cx="8595359" cy="442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943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     </a:t>
            </a:r>
            <a:endParaRPr lang="fr-FR" sz="3200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1718070" cy="1188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EEC775D-7B6B-694F-B7CF-B58C9936E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40065"/>
              </p:ext>
            </p:extLst>
          </p:nvPr>
        </p:nvGraphicFramePr>
        <p:xfrm>
          <a:off x="-67377" y="577516"/>
          <a:ext cx="9164482" cy="611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506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     </a:t>
            </a:r>
            <a:endParaRPr lang="fr-FR" sz="3200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sz="4400" dirty="0">
                <a:solidFill>
                  <a:srgbClr val="C00000"/>
                </a:solidFill>
              </a:rPr>
              <a:t>Les sujets à l’étude </a:t>
            </a:r>
          </a:p>
          <a:p>
            <a:pPr marL="45720" indent="0"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</a:rPr>
              <a:t>Les modalités de la fusion : le sens de la fusion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fr-FR" sz="32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</a:rPr>
              <a:t>La gouvernance de la nouvelle entité, pendant la période transitoire et à l’issue de cette période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fr-FR" sz="32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</a:rPr>
              <a:t>Les différents réunions dans l’année : calendrier et modalités de prise en charge</a:t>
            </a: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1718070" cy="1188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102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05326" y="2052052"/>
            <a:ext cx="8422105" cy="4010527"/>
          </a:xfrm>
        </p:spPr>
        <p:txBody>
          <a:bodyPr>
            <a:normAutofit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1/ </a:t>
            </a:r>
            <a:r>
              <a:rPr lang="fr-FR" sz="3200" u="sng" dirty="0">
                <a:solidFill>
                  <a:srgbClr val="C00000"/>
                </a:solidFill>
              </a:rPr>
              <a:t>BILAN DE LA CAMPGNE ECOULÉE  </a:t>
            </a:r>
          </a:p>
          <a:p>
            <a:pPr lvl="0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Tour de table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Difficultés rencontrées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Améliorations à apporter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0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     </a:t>
            </a:r>
            <a:endParaRPr lang="fr-FR" sz="3200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sz="4400" dirty="0">
                <a:solidFill>
                  <a:srgbClr val="C00000"/>
                </a:solidFill>
              </a:rPr>
              <a:t>Les sujets à l’étude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fr-FR" sz="32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</a:rPr>
              <a:t>Les locaux de la nouvelle entité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fr-FR" sz="32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3200">
                <a:solidFill>
                  <a:srgbClr val="002060"/>
                </a:solidFill>
              </a:rPr>
              <a:t>Le personnel</a:t>
            </a:r>
          </a:p>
          <a:p>
            <a:pPr marL="45720" indent="0">
              <a:buClr>
                <a:schemeClr val="tx1"/>
              </a:buClr>
              <a:buNone/>
            </a:pPr>
            <a:endParaRPr lang="fr-FR" sz="32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</a:rPr>
              <a:t>Les produits et services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1718070" cy="1188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764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895" y="1"/>
            <a:ext cx="9097105" cy="65740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4400" dirty="0"/>
          </a:p>
          <a:p>
            <a:pPr marL="45720" indent="0" algn="ctr">
              <a:buNone/>
            </a:pPr>
            <a:r>
              <a:rPr lang="fr-FR" sz="3200" dirty="0">
                <a:solidFill>
                  <a:srgbClr val="C00000"/>
                </a:solidFill>
              </a:rPr>
              <a:t>     </a:t>
            </a:r>
            <a:endParaRPr lang="fr-FR" sz="3200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sz="44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sz="4400">
                <a:solidFill>
                  <a:srgbClr val="C00000"/>
                </a:solidFill>
              </a:rPr>
              <a:t>MERCI POUR VOTRE ATTENTION</a:t>
            </a:r>
            <a:endParaRPr lang="fr-FR" sz="4400" dirty="0">
              <a:solidFill>
                <a:srgbClr val="C00000"/>
              </a:solidFill>
            </a:endParaRP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1718070" cy="1188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A3BDB7-7237-2945-8EFF-4C92E337D100}"/>
              </a:ext>
            </a:extLst>
          </p:cNvPr>
          <p:cNvSpPr/>
          <p:nvPr/>
        </p:nvSpPr>
        <p:spPr>
          <a:xfrm>
            <a:off x="1901980" y="-515841"/>
            <a:ext cx="9097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200" dirty="0"/>
          </a:p>
          <a:p>
            <a:pPr lvl="0"/>
            <a:endParaRPr lang="fr-FR" sz="3200" dirty="0"/>
          </a:p>
          <a:p>
            <a:r>
              <a:rPr lang="fr-FR" sz="3200" dirty="0"/>
              <a:t>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4F622D-E28D-FD4B-9B13-C5D7DF48DECD}"/>
              </a:ext>
            </a:extLst>
          </p:cNvPr>
          <p:cNvSpPr txBox="1"/>
          <p:nvPr/>
        </p:nvSpPr>
        <p:spPr>
          <a:xfrm>
            <a:off x="2837793" y="44774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9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05326" y="1155032"/>
            <a:ext cx="8422105" cy="4907547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sz="4400" dirty="0"/>
          </a:p>
          <a:p>
            <a:pPr marL="45720" lvl="0" indent="0" algn="ctr">
              <a:buNone/>
            </a:pPr>
            <a:r>
              <a:rPr lang="fr-FR" sz="3900" dirty="0">
                <a:solidFill>
                  <a:srgbClr val="C00000"/>
                </a:solidFill>
              </a:rPr>
              <a:t>2/ </a:t>
            </a:r>
            <a:r>
              <a:rPr lang="fr-FR" sz="3900" u="sng" dirty="0">
                <a:solidFill>
                  <a:srgbClr val="C00000"/>
                </a:solidFill>
              </a:rPr>
              <a:t>ACTUALITE DES OGA   </a:t>
            </a:r>
          </a:p>
          <a:p>
            <a:pPr lvl="0">
              <a:buFont typeface="Wingdings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fr-FR" sz="3200" dirty="0">
                <a:solidFill>
                  <a:schemeClr val="tx1"/>
                </a:solidFill>
              </a:rPr>
              <a:t>Les évolutions doctrinales - publication du BOFIP du 30 janvier 2019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fr-FR" sz="3200" dirty="0">
                <a:solidFill>
                  <a:schemeClr val="tx1"/>
                </a:solidFill>
              </a:rPr>
              <a:t>Convention collective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fr-FR" sz="3200" dirty="0">
                <a:solidFill>
                  <a:schemeClr val="tx1"/>
                </a:solidFill>
              </a:rPr>
              <a:t>Le bilan EPS au 31 mars 2019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fr-FR" sz="3200" dirty="0">
                <a:solidFill>
                  <a:schemeClr val="tx1"/>
                </a:solidFill>
              </a:rPr>
              <a:t>Les alternatives en cas de suppression du dispositif de majoration de 25%</a:t>
            </a:r>
          </a:p>
          <a:p>
            <a:pPr lvl="0">
              <a:buFont typeface="Wingdings" pitchFamily="2" charset="2"/>
              <a:buChar char="q"/>
            </a:pPr>
            <a:endParaRPr lang="fr-FR" dirty="0"/>
          </a:p>
          <a:p>
            <a:pPr marL="45720" indent="0">
              <a:buNone/>
            </a:pPr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A1F66EB-7F9E-EA4D-8A9E-83750CDC9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94" y="0"/>
            <a:ext cx="9097105" cy="6737683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fr-FR" dirty="0">
                <a:solidFill>
                  <a:srgbClr val="C00000"/>
                </a:solidFill>
              </a:rPr>
              <a:t>               </a:t>
            </a:r>
            <a:r>
              <a:rPr lang="fr-FR" u="sng" dirty="0">
                <a:solidFill>
                  <a:srgbClr val="C00000"/>
                </a:solidFill>
              </a:rPr>
              <a:t> </a:t>
            </a:r>
          </a:p>
          <a:p>
            <a:pPr marL="45720" indent="0" algn="ctr">
              <a:buNone/>
            </a:pPr>
            <a:endParaRPr lang="fr-FR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dirty="0">
                <a:solidFill>
                  <a:srgbClr val="C00000"/>
                </a:solidFill>
              </a:rPr>
              <a:t>     </a:t>
            </a:r>
          </a:p>
          <a:p>
            <a:pPr marL="45720" indent="0" algn="ctr">
              <a:buNone/>
            </a:pPr>
            <a:r>
              <a:rPr lang="fr-FR" sz="3500" u="sng" dirty="0">
                <a:solidFill>
                  <a:schemeClr val="tx1"/>
                </a:solidFill>
              </a:rPr>
              <a:t>EXAMEN PÉRIODIQUE DE SINCERITÉ </a:t>
            </a:r>
            <a:endParaRPr lang="fr-FR" u="sng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Exclusion du champ de l’EPS des cas de  décès, cession, cessation d’activité, changement de régime d'imposition, force majeure (cas de démission non retenu)</a:t>
            </a:r>
          </a:p>
          <a:p>
            <a:pPr marL="45720" indent="0">
              <a:buNone/>
            </a:pPr>
            <a:r>
              <a:rPr lang="fr-FR" sz="3500" b="1" dirty="0">
                <a:solidFill>
                  <a:schemeClr val="tx1"/>
                </a:solidFill>
              </a:rPr>
              <a:t>→</a:t>
            </a:r>
            <a:r>
              <a:rPr lang="fr-FR" sz="2800" dirty="0">
                <a:solidFill>
                  <a:srgbClr val="C00000"/>
                </a:solidFill>
              </a:rPr>
              <a:t>Il n’y a pas lieu de remplacer ces dossiers </a:t>
            </a:r>
          </a:p>
          <a:p>
            <a:pPr marL="4572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En cas de fusion/absorption :  les adhérents de la structure absorbée sont exclus de l’EPS mais le tirage au sort reste possible (1%) pour les adhérents ayant déjà fait l'objet d’un EPS par la structure absorbée dans les 2 ou 5 dernières années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484D5-7BCA-5D46-BF70-163300532E50}"/>
              </a:ext>
            </a:extLst>
          </p:cNvPr>
          <p:cNvSpPr/>
          <p:nvPr/>
        </p:nvSpPr>
        <p:spPr>
          <a:xfrm>
            <a:off x="2521819" y="186366"/>
            <a:ext cx="6622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fr-FR" sz="3200" u="sng" dirty="0">
                <a:solidFill>
                  <a:srgbClr val="C00000"/>
                </a:solidFill>
              </a:rPr>
              <a:t>EVOLUTION DOCTRINALES</a:t>
            </a:r>
          </a:p>
          <a:p>
            <a:pPr marL="45720" indent="0" algn="ctr">
              <a:buNone/>
            </a:pPr>
            <a:r>
              <a:rPr lang="fr-FR" sz="3200" u="sng" dirty="0">
                <a:solidFill>
                  <a:srgbClr val="C00000"/>
                </a:solidFill>
              </a:rPr>
              <a:t>BOFIP 2019 - LES POINTS SAILLANTS </a:t>
            </a:r>
          </a:p>
        </p:txBody>
      </p:sp>
    </p:spTree>
    <p:extLst>
      <p:ext uri="{BB962C8B-B14F-4D97-AF65-F5344CB8AC3E}">
        <p14:creationId xmlns:p14="http://schemas.microsoft.com/office/powerpoint/2010/main" val="224549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A1F66EB-7F9E-EA4D-8A9E-83750CDC9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94" y="0"/>
            <a:ext cx="9097105" cy="673768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dirty="0">
                <a:solidFill>
                  <a:srgbClr val="C00000"/>
                </a:solidFill>
              </a:rPr>
              <a:t>               </a:t>
            </a:r>
            <a:r>
              <a:rPr lang="fr-FR" u="sng" dirty="0">
                <a:solidFill>
                  <a:srgbClr val="C00000"/>
                </a:solidFill>
              </a:rPr>
              <a:t> </a:t>
            </a:r>
          </a:p>
          <a:p>
            <a:pPr marL="45720" indent="0" algn="ctr">
              <a:buNone/>
            </a:pPr>
            <a:endParaRPr lang="fr-FR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endParaRPr lang="fr-FR" u="sng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dirty="0">
                <a:solidFill>
                  <a:srgbClr val="C00000"/>
                </a:solidFill>
              </a:rPr>
              <a:t>     </a:t>
            </a:r>
          </a:p>
          <a:p>
            <a:pPr marL="45720" indent="0" algn="ctr">
              <a:buNone/>
            </a:pPr>
            <a:r>
              <a:rPr lang="fr-FR" sz="3500" u="sng" dirty="0">
                <a:solidFill>
                  <a:schemeClr val="tx1"/>
                </a:solidFill>
              </a:rPr>
              <a:t>EXAMEN PÉRIODIQUE DE SINCERITÉ </a:t>
            </a:r>
          </a:p>
          <a:p>
            <a:pPr marL="45720" indent="0" algn="ctr">
              <a:buNone/>
            </a:pPr>
            <a:endParaRPr lang="fr-FR" sz="3500" u="sng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FR" sz="3500" dirty="0">
                <a:solidFill>
                  <a:schemeClr val="tx1"/>
                </a:solidFill>
              </a:rPr>
              <a:t>L’absence d’attestation de FEC ou de test FEC n’a pas d’incidence sur la conclusion du CRM.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484D5-7BCA-5D46-BF70-163300532E50}"/>
              </a:ext>
            </a:extLst>
          </p:cNvPr>
          <p:cNvSpPr/>
          <p:nvPr/>
        </p:nvSpPr>
        <p:spPr>
          <a:xfrm>
            <a:off x="2079057" y="186366"/>
            <a:ext cx="6891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fr-FR" sz="3200" u="sng" dirty="0">
                <a:solidFill>
                  <a:srgbClr val="C00000"/>
                </a:solidFill>
              </a:rPr>
              <a:t>BOFIP 2019 - LES POINTS SAILLANTS </a:t>
            </a:r>
          </a:p>
        </p:txBody>
      </p:sp>
    </p:spTree>
    <p:extLst>
      <p:ext uri="{BB962C8B-B14F-4D97-AF65-F5344CB8AC3E}">
        <p14:creationId xmlns:p14="http://schemas.microsoft.com/office/powerpoint/2010/main" val="231195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E18C838-69C4-824A-B6DC-3513EF5A59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95" y="1891525"/>
            <a:ext cx="9144000" cy="452819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FR" sz="3200" b="1" u="sng" dirty="0"/>
              <a:t>CAS DU NON PAIEMENT DE LA COTISATION PAR L’ADHÉRENT </a:t>
            </a:r>
          </a:p>
          <a:p>
            <a:pPr marL="45720" indent="0">
              <a:buNone/>
            </a:pPr>
            <a:endParaRPr lang="fr-FR" b="1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sz="2400" dirty="0"/>
              <a:t>L’OGA est tenu de réaliser toutes ses missions légales même si l’adhérent n’est pas à jour de sa cotisation.</a:t>
            </a:r>
          </a:p>
          <a:p>
            <a:pPr marL="45720" indent="0">
              <a:buClr>
                <a:schemeClr val="tx1"/>
              </a:buClr>
              <a:buNone/>
            </a:pPr>
            <a:endParaRPr lang="fr-FR" sz="2400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sz="2400" dirty="0"/>
              <a:t>Ce non paiement ne fait pas perdre la qualité d’adhérent sauf clause contraire des statuts.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fr-FR" sz="2400" dirty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r-FR" sz="2400" dirty="0"/>
              <a:t>Ceci étant, la procédure d’exclusion doit être mise en œuvre. </a:t>
            </a:r>
          </a:p>
        </p:txBody>
      </p:sp>
    </p:spTree>
    <p:extLst>
      <p:ext uri="{BB962C8B-B14F-4D97-AF65-F5344CB8AC3E}">
        <p14:creationId xmlns:p14="http://schemas.microsoft.com/office/powerpoint/2010/main" val="161892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D23D761-6E65-4C4F-8E65-5F8C794FF0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1891524"/>
            <a:ext cx="8961119" cy="4461149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fr-FR" sz="3200" b="1" u="sng" dirty="0"/>
              <a:t>LE CONTRÔLE QUALITÉ DES OGA</a:t>
            </a:r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r>
              <a:rPr lang="fr-FR" sz="3200" dirty="0"/>
              <a:t>Contrôle systématique avant le renouvellement d’agrément :</a:t>
            </a:r>
          </a:p>
          <a:p>
            <a:pPr marL="4572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→ </a:t>
            </a:r>
            <a:r>
              <a:rPr lang="fr-FR" sz="3200" dirty="0"/>
              <a:t>avant fin de l’agrément initial de 3 ans </a:t>
            </a:r>
          </a:p>
          <a:p>
            <a:pPr marL="4572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→</a:t>
            </a:r>
            <a:r>
              <a:rPr lang="fr-FR" sz="3200" dirty="0"/>
              <a:t> à la fin du premier renouvellement de 3 ans </a:t>
            </a:r>
          </a:p>
          <a:p>
            <a:pPr marL="4572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→ </a:t>
            </a:r>
            <a:r>
              <a:rPr lang="fr-FR" sz="3200" dirty="0"/>
              <a:t>avant la fin du 2</a:t>
            </a:r>
            <a:r>
              <a:rPr lang="fr-FR" sz="3200" baseline="30000" dirty="0"/>
              <a:t>e</a:t>
            </a:r>
            <a:r>
              <a:rPr lang="fr-FR" sz="3200" dirty="0"/>
              <a:t> renouvellement</a:t>
            </a:r>
          </a:p>
          <a:p>
            <a:pPr marL="45720" indent="0">
              <a:buNone/>
            </a:pPr>
            <a:r>
              <a:rPr lang="fr-FR" sz="3200" dirty="0">
                <a:solidFill>
                  <a:srgbClr val="C00000"/>
                </a:solidFill>
              </a:rPr>
              <a:t>+  Possibilité de </a:t>
            </a:r>
            <a:r>
              <a:rPr lang="fr-FR" sz="3200" u="sng" dirty="0">
                <a:solidFill>
                  <a:srgbClr val="C00000"/>
                </a:solidFill>
              </a:rPr>
              <a:t>contrôles intermédiaires</a:t>
            </a:r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</p:txBody>
      </p:sp>
    </p:spTree>
    <p:extLst>
      <p:ext uri="{BB962C8B-B14F-4D97-AF65-F5344CB8AC3E}">
        <p14:creationId xmlns:p14="http://schemas.microsoft.com/office/powerpoint/2010/main" val="323910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" y="120317"/>
            <a:ext cx="2559948" cy="1771208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D23D761-6E65-4C4F-8E65-5F8C794FF0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1891524"/>
            <a:ext cx="8961119" cy="446114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b="1" u="sng" dirty="0"/>
              <a:t>TENUE DE COMPTABILITÉ PAR LES ASSOCIATIONS AGRÉÉES </a:t>
            </a:r>
          </a:p>
          <a:p>
            <a:pPr marL="45720" indent="0" algn="ctr">
              <a:buNone/>
            </a:pPr>
            <a:endParaRPr lang="fr-FR" sz="3200" b="1" u="sng" dirty="0"/>
          </a:p>
          <a:p>
            <a:pPr marL="45720" indent="0">
              <a:buNone/>
            </a:pPr>
            <a:r>
              <a:rPr lang="fr-FR" sz="3200" b="1" dirty="0"/>
              <a:t>Contradiction entre les textes : </a:t>
            </a:r>
          </a:p>
          <a:p>
            <a:pPr marL="45720" indent="0">
              <a:buNone/>
            </a:pPr>
            <a:r>
              <a:rPr lang="fr-FR" sz="3200" dirty="0"/>
              <a:t>Interdiction induite dans la charte (et dans le décret de 2016) mais maintien de la tolérance dans les textes relatifs aux missions des AA </a:t>
            </a:r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  <a:p>
            <a:pPr marL="45720" indent="0">
              <a:buNone/>
            </a:pPr>
            <a:endParaRPr lang="fr-FR" sz="3200" b="1" u="sng" dirty="0"/>
          </a:p>
        </p:txBody>
      </p:sp>
    </p:spTree>
    <p:extLst>
      <p:ext uri="{BB962C8B-B14F-4D97-AF65-F5344CB8AC3E}">
        <p14:creationId xmlns:p14="http://schemas.microsoft.com/office/powerpoint/2010/main" val="3322423674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764</TotalTime>
  <Words>904</Words>
  <Application>Microsoft Macintosh PowerPoint</Application>
  <PresentationFormat>Affichage à l'écran (4:3)</PresentationFormat>
  <Paragraphs>295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Georgia</vt:lpstr>
      <vt:lpstr>Trebuchet MS</vt:lpstr>
      <vt:lpstr>Wingdings</vt:lpstr>
      <vt:lpstr>Sillage</vt:lpstr>
      <vt:lpstr>Séminaire d’information de l’UNASA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SEMINAIRE DE FORMATION ET DI’NFORMATION</dc:title>
  <dc:creator>Isabelle HURIER</dc:creator>
  <cp:lastModifiedBy>Isabelle Rollet</cp:lastModifiedBy>
  <cp:revision>66</cp:revision>
  <cp:lastPrinted>2019-06-06T15:58:00Z</cp:lastPrinted>
  <dcterms:created xsi:type="dcterms:W3CDTF">2017-05-30T14:27:30Z</dcterms:created>
  <dcterms:modified xsi:type="dcterms:W3CDTF">2019-09-13T15:41:59Z</dcterms:modified>
</cp:coreProperties>
</file>