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fr-FR" altLang="ja-JP" smtClean="0"/>
              <a:t>Cliquez pour modifier le style des sous-titres du masque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fr-FR" altLang="ja-JP" smtClean="0"/>
              <a:t>Cliquez pour modifier le style des sous-titres du masque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fr-FR" altLang="ja-JP" smtClean="0"/>
              <a:t>Cliquez pour modifier le style du titre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fr-FR" altLang="ja-JP" smtClean="0"/>
              <a:t>Cliquez sur l'icône pour ajouter une image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fr-FR" altLang="ja-JP" smtClean="0"/>
              <a:t>Cliquez pour modifier les styles du texte du masque</a:t>
            </a:r>
          </a:p>
          <a:p>
            <a:pPr lvl="1"/>
            <a:r>
              <a:rPr kumimoji="1" lang="fr-FR" altLang="ja-JP" smtClean="0"/>
              <a:t>Deuxième niveau</a:t>
            </a:r>
          </a:p>
          <a:p>
            <a:pPr lvl="2"/>
            <a:r>
              <a:rPr kumimoji="1" lang="fr-FR" altLang="ja-JP" smtClean="0"/>
              <a:t>Troisième niveau</a:t>
            </a:r>
          </a:p>
          <a:p>
            <a:pPr lvl="3"/>
            <a:r>
              <a:rPr kumimoji="1" lang="fr-FR" altLang="ja-JP" smtClean="0"/>
              <a:t>Quatrième niveau</a:t>
            </a:r>
          </a:p>
          <a:p>
            <a:pPr lvl="4"/>
            <a:r>
              <a:rPr kumimoji="1" lang="fr-FR" altLang="ja-JP" smtClean="0"/>
              <a:t>Cinquième niveau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AF796C0E-02E6-4FA0-A0E0-85C1E0B41BFB}" type="datetimeFigureOut">
              <a:rPr lang="fr-FR" smtClean="0"/>
              <a:pPr/>
              <a:t>09/02/2011</a:t>
            </a:fld>
            <a:endParaRPr lang="fr-FR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6E88460-73AB-455C-BE7B-2938B5FD60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DAE </a:t>
            </a:r>
            <a:br>
              <a:rPr lang="fr-FR" dirty="0" smtClean="0"/>
            </a:br>
            <a:r>
              <a:rPr lang="fr-FR" dirty="0" smtClean="0"/>
              <a:t>Dossier Analyse Economique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Annecy 18 novembre 2010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Respect des délais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65 % envoi dans le respect du 31/07</a:t>
            </a:r>
          </a:p>
          <a:p>
            <a:r>
              <a:rPr lang="fr-FR" dirty="0" smtClean="0"/>
              <a:t>35% hors délai	</a:t>
            </a:r>
          </a:p>
          <a:p>
            <a:pPr lvl="1"/>
            <a:r>
              <a:rPr lang="fr-FR" dirty="0" smtClean="0"/>
              <a:t>Raisons ? </a:t>
            </a:r>
          </a:p>
          <a:p>
            <a:pPr lvl="2"/>
            <a:r>
              <a:rPr lang="fr-FR" dirty="0" smtClean="0"/>
              <a:t>Statistiques</a:t>
            </a:r>
          </a:p>
          <a:p>
            <a:pPr lvl="2"/>
            <a:r>
              <a:rPr lang="fr-FR" dirty="0" smtClean="0"/>
              <a:t>Informations complémentaires</a:t>
            </a:r>
          </a:p>
          <a:p>
            <a:pPr lvl="2"/>
            <a:r>
              <a:rPr lang="fr-FR" dirty="0" smtClean="0"/>
              <a:t>Temps de réalisation (Production – Envoi)</a:t>
            </a:r>
          </a:p>
          <a:p>
            <a:pPr lvl="2"/>
            <a:r>
              <a:rPr lang="fr-FR" dirty="0" smtClean="0"/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Grille de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Utilisation de la grille UNASA : 65%</a:t>
            </a:r>
          </a:p>
          <a:p>
            <a:r>
              <a:rPr lang="fr-FR" dirty="0" smtClean="0"/>
              <a:t>Présentation personnelle : 35%</a:t>
            </a:r>
          </a:p>
          <a:p>
            <a:pPr lvl="1"/>
            <a:r>
              <a:rPr lang="fr-FR" dirty="0" smtClean="0"/>
              <a:t>Pourquoi ?</a:t>
            </a:r>
          </a:p>
          <a:p>
            <a:pPr lvl="2"/>
            <a:r>
              <a:rPr lang="fr-FR" dirty="0" smtClean="0"/>
              <a:t>Usage ancien</a:t>
            </a:r>
          </a:p>
          <a:p>
            <a:pPr lvl="2"/>
            <a:r>
              <a:rPr lang="fr-FR" dirty="0" smtClean="0"/>
              <a:t>Austérité du tracé UNASA</a:t>
            </a:r>
          </a:p>
          <a:p>
            <a:pPr lvl="2"/>
            <a:r>
              <a:rPr lang="fr-FR" dirty="0" smtClean="0"/>
              <a:t>Difficultés de lecture (Adhérents – Conseils)</a:t>
            </a:r>
          </a:p>
          <a:p>
            <a:pPr lvl="2"/>
            <a:r>
              <a:rPr lang="fr-FR" dirty="0" smtClean="0"/>
              <a:t>....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Informations extra fiscales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Difficultés pour les obtenir :</a:t>
            </a:r>
          </a:p>
          <a:p>
            <a:pPr lvl="1"/>
            <a:r>
              <a:rPr lang="fr-FR" dirty="0" smtClean="0"/>
              <a:t>Apport  et prélèvement  : 38%</a:t>
            </a:r>
          </a:p>
          <a:p>
            <a:pPr lvl="1"/>
            <a:r>
              <a:rPr lang="fr-FR" dirty="0" smtClean="0"/>
              <a:t>Emprunt souscrit et remboursement : 30 %</a:t>
            </a:r>
          </a:p>
          <a:p>
            <a:pPr lvl="1"/>
            <a:endParaRPr lang="fr-FR" dirty="0" smtClean="0"/>
          </a:p>
          <a:p>
            <a:pPr lvl="1">
              <a:buNone/>
            </a:pPr>
            <a:r>
              <a:rPr lang="fr-FR" dirty="0" smtClean="0"/>
              <a:t>Origine : Tableau de passage OG31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Adhérents en difficultés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% variable </a:t>
            </a:r>
          </a:p>
          <a:p>
            <a:pPr lvl="1"/>
            <a:r>
              <a:rPr lang="fr-FR" dirty="0" smtClean="0"/>
              <a:t>Sur la base des critères UNASA</a:t>
            </a:r>
          </a:p>
          <a:p>
            <a:pPr lvl="1"/>
            <a:r>
              <a:rPr lang="fr-FR" dirty="0" smtClean="0"/>
              <a:t>Sur la base d’autres critères</a:t>
            </a:r>
          </a:p>
          <a:p>
            <a:pPr lvl="1"/>
            <a:r>
              <a:rPr lang="fr-FR" dirty="0" smtClean="0"/>
              <a:t>Activité prépondérante ?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entre campagne 2010 et 2009</a:t>
            </a:r>
          </a:p>
          <a:p>
            <a:pPr lvl="2"/>
            <a:r>
              <a:rPr lang="fr-FR" dirty="0" smtClean="0"/>
              <a:t>En recul : 35%</a:t>
            </a:r>
          </a:p>
          <a:p>
            <a:pPr lvl="2"/>
            <a:r>
              <a:rPr lang="fr-FR" dirty="0" smtClean="0"/>
              <a:t>En augmentation : 28%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d’accompagnement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15% ont déjà des outils pour accompagner les adhérents en « difficultés »</a:t>
            </a:r>
          </a:p>
          <a:p>
            <a:pPr lvl="1"/>
            <a:r>
              <a:rPr lang="fr-FR" dirty="0" smtClean="0"/>
              <a:t>Formation : </a:t>
            </a:r>
          </a:p>
          <a:p>
            <a:pPr lvl="2"/>
            <a:r>
              <a:rPr lang="fr-FR" dirty="0" smtClean="0"/>
              <a:t>Trésorerie </a:t>
            </a:r>
          </a:p>
          <a:p>
            <a:pPr lvl="2"/>
            <a:r>
              <a:rPr lang="fr-FR" dirty="0" smtClean="0"/>
              <a:t>Difficultés économiques et financières : Comment réagir ?</a:t>
            </a:r>
          </a:p>
          <a:p>
            <a:pPr lvl="2"/>
            <a:r>
              <a:rPr lang="fr-FR" dirty="0" smtClean="0"/>
              <a:t>Formations ou RDV individuels personnalisés </a:t>
            </a:r>
          </a:p>
          <a:p>
            <a:pPr lvl="2"/>
            <a:r>
              <a:rPr lang="fr-FR" dirty="0" smtClean="0"/>
              <a:t>Gérer ses prélèvements : Comment réussir une bonne gestion (outils internes ou externes) (URSSAF...)</a:t>
            </a:r>
          </a:p>
          <a:p>
            <a:pPr lvl="2"/>
            <a:r>
              <a:rPr lang="fr-FR" dirty="0" smtClean="0"/>
              <a:t>...</a:t>
            </a:r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Mode de communication du DAE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Envoi papier</a:t>
            </a:r>
          </a:p>
          <a:p>
            <a:r>
              <a:rPr lang="fr-FR" dirty="0" smtClean="0"/>
              <a:t>Messagerie</a:t>
            </a:r>
          </a:p>
          <a:p>
            <a:r>
              <a:rPr lang="fr-FR" dirty="0" smtClean="0"/>
              <a:t>Extranet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FINI...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Bonne fin d’après midi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Ruisseau</Template>
  <TotalTime>28</TotalTime>
  <Words>144</Words>
  <Application>Microsoft Office PowerPoint</Application>
  <PresentationFormat>Affichage à l'écran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Brooklet</vt:lpstr>
      <vt:lpstr>DAE  Dossier Analyse Economique</vt:lpstr>
      <vt:lpstr>Respect des délais</vt:lpstr>
      <vt:lpstr>Grille de présentation</vt:lpstr>
      <vt:lpstr>Informations extra fiscales</vt:lpstr>
      <vt:lpstr>Adhérents en difficultés</vt:lpstr>
      <vt:lpstr>Outils d’accompagnement</vt:lpstr>
      <vt:lpstr>Mode de communication du DAE</vt:lpstr>
      <vt:lpstr>C’EST FINI...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DAE  Dossier Analyse Economique</dc:title>
  <dc:creator>yannick</dc:creator>
  <cp:lastModifiedBy>k</cp:lastModifiedBy>
  <cp:revision>5</cp:revision>
  <dcterms:created xsi:type="dcterms:W3CDTF">2010-11-18T10:32:58Z</dcterms:created>
  <dcterms:modified xsi:type="dcterms:W3CDTF">2011-02-09T18:35:07Z</dcterms:modified>
</cp:coreProperties>
</file>